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23"/>
  </p:notesMasterIdLst>
  <p:handoutMasterIdLst>
    <p:handoutMasterId r:id="rId24"/>
  </p:handoutMasterIdLst>
  <p:sldIdLst>
    <p:sldId id="312" r:id="rId5"/>
    <p:sldId id="477" r:id="rId6"/>
    <p:sldId id="361" r:id="rId7"/>
    <p:sldId id="294" r:id="rId8"/>
    <p:sldId id="363" r:id="rId9"/>
    <p:sldId id="447" r:id="rId10"/>
    <p:sldId id="463" r:id="rId11"/>
    <p:sldId id="467" r:id="rId12"/>
    <p:sldId id="470" r:id="rId13"/>
    <p:sldId id="469" r:id="rId14"/>
    <p:sldId id="466" r:id="rId15"/>
    <p:sldId id="472" r:id="rId16"/>
    <p:sldId id="471" r:id="rId17"/>
    <p:sldId id="468" r:id="rId18"/>
    <p:sldId id="465" r:id="rId19"/>
    <p:sldId id="464" r:id="rId20"/>
    <p:sldId id="474" r:id="rId21"/>
    <p:sldId id="375" r:id="rId22"/>
  </p:sldIdLst>
  <p:sldSz cx="12192000" cy="6858000"/>
  <p:notesSz cx="6858000" cy="1114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C7B0F07-CCCC-E449-B754-51092CD5021A}">
          <p14:sldIdLst>
            <p14:sldId id="312"/>
            <p14:sldId id="477"/>
            <p14:sldId id="361"/>
            <p14:sldId id="294"/>
            <p14:sldId id="363"/>
          </p14:sldIdLst>
        </p14:section>
        <p14:section name="Imported" id="{9ABCB49B-E22F-DF46-A5EE-D27212779510}">
          <p14:sldIdLst>
            <p14:sldId id="447"/>
            <p14:sldId id="463"/>
            <p14:sldId id="467"/>
            <p14:sldId id="470"/>
            <p14:sldId id="469"/>
            <p14:sldId id="466"/>
            <p14:sldId id="472"/>
            <p14:sldId id="471"/>
            <p14:sldId id="468"/>
            <p14:sldId id="465"/>
            <p14:sldId id="464"/>
            <p14:sldId id="474"/>
            <p14:sldId id="375"/>
          </p14:sldIdLst>
        </p14:section>
      </p14:sectionLst>
    </p:ext>
    <p:ext uri="{EFAFB233-063F-42B5-8137-9DF3F51BA10A}">
      <p15:sldGuideLst xmlns:p15="http://schemas.microsoft.com/office/powerpoint/2012/main">
        <p15:guide id="1" orient="horz" pos="1008" userDrawn="1">
          <p15:clr>
            <a:srgbClr val="A4A3A4"/>
          </p15:clr>
        </p15:guide>
        <p15:guide id="3" pos="864" userDrawn="1">
          <p15:clr>
            <a:srgbClr val="A4A3A4"/>
          </p15:clr>
        </p15:guide>
        <p15:guide id="4" pos="6816" userDrawn="1">
          <p15:clr>
            <a:srgbClr val="A4A3A4"/>
          </p15:clr>
        </p15:guide>
        <p15:guide id="6" orient="horz" pos="672" userDrawn="1">
          <p15:clr>
            <a:srgbClr val="A4A3A4"/>
          </p15:clr>
        </p15:guide>
        <p15:guide id="7"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D6FF"/>
    <a:srgbClr val="0198CC"/>
    <a:srgbClr val="9794A1"/>
    <a:srgbClr val="929292"/>
    <a:srgbClr val="F68F46"/>
    <a:srgbClr val="FB9A13"/>
    <a:srgbClr val="99CA3C"/>
    <a:srgbClr val="313D61"/>
    <a:srgbClr val="7F3E98"/>
    <a:srgbClr val="FFC1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64B826-704A-0CB0-0DE1-5207CFFF8C29}" v="2" dt="2020-04-28T01:32:46.822"/>
    <p1510:client id="{4F6C9630-248C-06D9-3905-E16DF9939C0F}" v="6" dt="2020-04-28T02:52:40.851"/>
    <p1510:client id="{7C3D77D4-0F93-4258-9FD6-5FC21362FD63}" v="36" dt="2020-04-27T23:49:38.228"/>
    <p1510:client id="{A1324789-30C2-66B4-2C6A-B709A2523D73}" v="36" dt="2020-04-28T00:55:21.8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731"/>
    <p:restoredTop sz="50077"/>
  </p:normalViewPr>
  <p:slideViewPr>
    <p:cSldViewPr snapToGrid="0">
      <p:cViewPr varScale="1">
        <p:scale>
          <a:sx n="52" d="100"/>
          <a:sy n="52" d="100"/>
        </p:scale>
        <p:origin x="2120" y="192"/>
      </p:cViewPr>
      <p:guideLst>
        <p:guide orient="horz" pos="1008"/>
        <p:guide pos="864"/>
        <p:guide pos="6816"/>
        <p:guide orient="horz" pos="672"/>
        <p:guide pos="3840"/>
      </p:guideLst>
    </p:cSldViewPr>
  </p:slideViewPr>
  <p:notesTextViewPr>
    <p:cViewPr>
      <p:scale>
        <a:sx n="1" d="1"/>
        <a:sy n="1" d="1"/>
      </p:scale>
      <p:origin x="0" y="0"/>
    </p:cViewPr>
  </p:notesTextViewPr>
  <p:sorterViewPr>
    <p:cViewPr>
      <p:scale>
        <a:sx n="163" d="100"/>
        <a:sy n="163"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31" Type="http://schemas.microsoft.com/office/2015/10/relationships/revisionInfo" Target="revisionInfo.xml"/><Relationship Id="rId32" Type="http://schemas.microsoft.com/office/2016/11/relationships/changesInfo" Target="changesInfos/changesInfo1.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roll, Rochelle" userId="S::rochelle.carroll@cvesd.org::cfee4537-e0a9-40ab-8fb2-df5e93b2b1f7" providerId="AD" clId="Web-{7C3D77D4-0F93-4258-9FD6-5FC21362FD63}"/>
    <pc:docChg chg="addSld modSld modSection">
      <pc:chgData name="Carroll, Rochelle" userId="S::rochelle.carroll@cvesd.org::cfee4537-e0a9-40ab-8fb2-df5e93b2b1f7" providerId="AD" clId="Web-{7C3D77D4-0F93-4258-9FD6-5FC21362FD63}" dt="2020-04-27T23:49:38.228" v="34" actId="20577"/>
      <pc:docMkLst>
        <pc:docMk/>
      </pc:docMkLst>
      <pc:sldChg chg="addSp modSp new">
        <pc:chgData name="Carroll, Rochelle" userId="S::rochelle.carroll@cvesd.org::cfee4537-e0a9-40ab-8fb2-df5e93b2b1f7" providerId="AD" clId="Web-{7C3D77D4-0F93-4258-9FD6-5FC21362FD63}" dt="2020-04-27T23:49:34.759" v="32" actId="20577"/>
        <pc:sldMkLst>
          <pc:docMk/>
          <pc:sldMk cId="295305317" sldId="477"/>
        </pc:sldMkLst>
        <pc:spChg chg="add mod">
          <ac:chgData name="Carroll, Rochelle" userId="S::rochelle.carroll@cvesd.org::cfee4537-e0a9-40ab-8fb2-df5e93b2b1f7" providerId="AD" clId="Web-{7C3D77D4-0F93-4258-9FD6-5FC21362FD63}" dt="2020-04-27T23:46:52.511" v="9" actId="1076"/>
          <ac:spMkLst>
            <pc:docMk/>
            <pc:sldMk cId="295305317" sldId="477"/>
            <ac:spMk id="2" creationId="{C8861B7E-1C85-42B6-9DC8-B0A2965C8956}"/>
          </ac:spMkLst>
        </pc:spChg>
        <pc:spChg chg="add mod">
          <ac:chgData name="Carroll, Rochelle" userId="S::rochelle.carroll@cvesd.org::cfee4537-e0a9-40ab-8fb2-df5e93b2b1f7" providerId="AD" clId="Web-{7C3D77D4-0F93-4258-9FD6-5FC21362FD63}" dt="2020-04-27T23:49:34.759" v="32" actId="20577"/>
          <ac:spMkLst>
            <pc:docMk/>
            <pc:sldMk cId="295305317" sldId="477"/>
            <ac:spMk id="5" creationId="{D1CE433B-35DE-471D-858C-F725057DF3DF}"/>
          </ac:spMkLst>
        </pc:spChg>
        <pc:picChg chg="add mod">
          <ac:chgData name="Carroll, Rochelle" userId="S::rochelle.carroll@cvesd.org::cfee4537-e0a9-40ab-8fb2-df5e93b2b1f7" providerId="AD" clId="Web-{7C3D77D4-0F93-4258-9FD6-5FC21362FD63}" dt="2020-04-27T23:47:46.136" v="14" actId="1076"/>
          <ac:picMkLst>
            <pc:docMk/>
            <pc:sldMk cId="295305317" sldId="477"/>
            <ac:picMk id="3" creationId="{6C984889-09D7-4E6A-BD83-E52F78E7A598}"/>
          </ac:picMkLst>
        </pc:picChg>
      </pc:sldChg>
    </pc:docChg>
  </pc:docChgLst>
  <pc:docChgLst>
    <pc:chgData name="Mascareno, Jessica" userId="S::jessica.mascareno@cvesd.org::f1fc05f2-a512-4a3f-b83d-303e8406aa35" providerId="AD" clId="Web-{4C64B826-704A-0CB0-0DE1-5207CFFF8C29}"/>
    <pc:docChg chg="addSld delSld modSection">
      <pc:chgData name="Mascareno, Jessica" userId="S::jessica.mascareno@cvesd.org::f1fc05f2-a512-4a3f-b83d-303e8406aa35" providerId="AD" clId="Web-{4C64B826-704A-0CB0-0DE1-5207CFFF8C29}" dt="2020-04-28T01:32:46.822" v="1"/>
      <pc:docMkLst>
        <pc:docMk/>
      </pc:docMkLst>
      <pc:sldChg chg="add del replId">
        <pc:chgData name="Mascareno, Jessica" userId="S::jessica.mascareno@cvesd.org::f1fc05f2-a512-4a3f-b83d-303e8406aa35" providerId="AD" clId="Web-{4C64B826-704A-0CB0-0DE1-5207CFFF8C29}" dt="2020-04-28T01:32:46.822" v="1"/>
        <pc:sldMkLst>
          <pc:docMk/>
          <pc:sldMk cId="2188968820" sldId="478"/>
        </pc:sldMkLst>
      </pc:sldChg>
    </pc:docChg>
  </pc:docChgLst>
  <pc:docChgLst>
    <pc:chgData name="Mascareno, Jessica" userId="S::jessica.mascareno@cvesd.org::f1fc05f2-a512-4a3f-b83d-303e8406aa35" providerId="AD" clId="Web-{4F6C9630-248C-06D9-3905-E16DF9939C0F}"/>
    <pc:docChg chg="modSld">
      <pc:chgData name="Mascareno, Jessica" userId="S::jessica.mascareno@cvesd.org::f1fc05f2-a512-4a3f-b83d-303e8406aa35" providerId="AD" clId="Web-{4F6C9630-248C-06D9-3905-E16DF9939C0F}" dt="2020-04-28T02:52:40.851" v="5" actId="14100"/>
      <pc:docMkLst>
        <pc:docMk/>
      </pc:docMkLst>
      <pc:sldChg chg="modSp">
        <pc:chgData name="Mascareno, Jessica" userId="S::jessica.mascareno@cvesd.org::f1fc05f2-a512-4a3f-b83d-303e8406aa35" providerId="AD" clId="Web-{4F6C9630-248C-06D9-3905-E16DF9939C0F}" dt="2020-04-28T02:52:40.851" v="5" actId="14100"/>
        <pc:sldMkLst>
          <pc:docMk/>
          <pc:sldMk cId="3396661822" sldId="475"/>
        </pc:sldMkLst>
        <pc:picChg chg="mod">
          <ac:chgData name="Mascareno, Jessica" userId="S::jessica.mascareno@cvesd.org::f1fc05f2-a512-4a3f-b83d-303e8406aa35" providerId="AD" clId="Web-{4F6C9630-248C-06D9-3905-E16DF9939C0F}" dt="2020-04-28T02:52:40.851" v="5" actId="14100"/>
          <ac:picMkLst>
            <pc:docMk/>
            <pc:sldMk cId="3396661822" sldId="475"/>
            <ac:picMk id="2" creationId="{FC6F2A27-576E-334B-948A-B7FAA4A375D7}"/>
          </ac:picMkLst>
        </pc:picChg>
      </pc:sldChg>
      <pc:sldChg chg="modSp">
        <pc:chgData name="Mascareno, Jessica" userId="S::jessica.mascareno@cvesd.org::f1fc05f2-a512-4a3f-b83d-303e8406aa35" providerId="AD" clId="Web-{4F6C9630-248C-06D9-3905-E16DF9939C0F}" dt="2020-04-28T02:52:17.288" v="2" actId="14100"/>
        <pc:sldMkLst>
          <pc:docMk/>
          <pc:sldMk cId="1544032794" sldId="476"/>
        </pc:sldMkLst>
        <pc:picChg chg="mod">
          <ac:chgData name="Mascareno, Jessica" userId="S::jessica.mascareno@cvesd.org::f1fc05f2-a512-4a3f-b83d-303e8406aa35" providerId="AD" clId="Web-{4F6C9630-248C-06D9-3905-E16DF9939C0F}" dt="2020-04-28T02:52:17.288" v="2" actId="14100"/>
          <ac:picMkLst>
            <pc:docMk/>
            <pc:sldMk cId="1544032794" sldId="476"/>
            <ac:picMk id="7" creationId="{70FBA08C-6B56-FB40-9467-5D6B48331BFF}"/>
          </ac:picMkLst>
        </pc:picChg>
      </pc:sldChg>
    </pc:docChg>
  </pc:docChgLst>
  <pc:docChgLst>
    <pc:chgData name="Mascareno, Jessica" userId="S::jessica.mascareno@cvesd.org::f1fc05f2-a512-4a3f-b83d-303e8406aa35" providerId="AD" clId="Web-{A1324789-30C2-66B4-2C6A-B709A2523D73}"/>
    <pc:docChg chg="modSld">
      <pc:chgData name="Mascareno, Jessica" userId="S::jessica.mascareno@cvesd.org::f1fc05f2-a512-4a3f-b83d-303e8406aa35" providerId="AD" clId="Web-{A1324789-30C2-66B4-2C6A-B709A2523D73}" dt="2020-04-28T00:55:21.828" v="35" actId="20577"/>
      <pc:docMkLst>
        <pc:docMk/>
      </pc:docMkLst>
      <pc:sldChg chg="modSp">
        <pc:chgData name="Mascareno, Jessica" userId="S::jessica.mascareno@cvesd.org::f1fc05f2-a512-4a3f-b83d-303e8406aa35" providerId="AD" clId="Web-{A1324789-30C2-66B4-2C6A-B709A2523D73}" dt="2020-04-28T00:38:29.229" v="1" actId="20577"/>
        <pc:sldMkLst>
          <pc:docMk/>
          <pc:sldMk cId="3446264799" sldId="463"/>
        </pc:sldMkLst>
        <pc:spChg chg="mod">
          <ac:chgData name="Mascareno, Jessica" userId="S::jessica.mascareno@cvesd.org::f1fc05f2-a512-4a3f-b83d-303e8406aa35" providerId="AD" clId="Web-{A1324789-30C2-66B4-2C6A-B709A2523D73}" dt="2020-04-28T00:38:29.229" v="1" actId="20577"/>
          <ac:spMkLst>
            <pc:docMk/>
            <pc:sldMk cId="3446264799" sldId="463"/>
            <ac:spMk id="18" creationId="{E8892F43-728F-A44F-B9D3-A876C2472CA7}"/>
          </ac:spMkLst>
        </pc:spChg>
      </pc:sldChg>
      <pc:sldChg chg="modSp">
        <pc:chgData name="Mascareno, Jessica" userId="S::jessica.mascareno@cvesd.org::f1fc05f2-a512-4a3f-b83d-303e8406aa35" providerId="AD" clId="Web-{A1324789-30C2-66B4-2C6A-B709A2523D73}" dt="2020-04-28T00:55:21.828" v="35" actId="20577"/>
        <pc:sldMkLst>
          <pc:docMk/>
          <pc:sldMk cId="3844899467" sldId="466"/>
        </pc:sldMkLst>
        <pc:spChg chg="mod">
          <ac:chgData name="Mascareno, Jessica" userId="S::jessica.mascareno@cvesd.org::f1fc05f2-a512-4a3f-b83d-303e8406aa35" providerId="AD" clId="Web-{A1324789-30C2-66B4-2C6A-B709A2523D73}" dt="2020-04-28T00:55:21.828" v="35" actId="20577"/>
          <ac:spMkLst>
            <pc:docMk/>
            <pc:sldMk cId="3844899467" sldId="466"/>
            <ac:spMk id="13" creationId="{71FAF026-98F4-1140-B228-BE4D6140B8A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3D4D69-9E8E-9B41-A7CD-2BEAA5E8F2EB}" type="doc">
      <dgm:prSet loTypeId="urn:microsoft.com/office/officeart/2005/8/layout/hList3" loCatId="" qsTypeId="urn:microsoft.com/office/officeart/2005/8/quickstyle/simple1" qsCatId="simple" csTypeId="urn:microsoft.com/office/officeart/2005/8/colors/accent1_1" csCatId="accent1" phldr="1"/>
      <dgm:spPr/>
      <dgm:t>
        <a:bodyPr/>
        <a:lstStyle/>
        <a:p>
          <a:endParaRPr lang="en-US"/>
        </a:p>
      </dgm:t>
    </dgm:pt>
    <dgm:pt modelId="{14222E5C-358E-5040-8FC3-EF63D93BA255}">
      <dgm:prSet phldrT="[Text]" custT="1"/>
      <dgm:spPr>
        <a:solidFill>
          <a:srgbClr val="F68F46"/>
        </a:solidFill>
      </dgm:spPr>
      <dgm:t>
        <a:bodyPr/>
        <a:lstStyle/>
        <a:p>
          <a:r>
            <a:rPr lang="en-US" sz="4400" b="1" dirty="0">
              <a:cs typeface="Calibri"/>
            </a:rPr>
            <a:t>Unduplicated Students</a:t>
          </a:r>
          <a:endParaRPr lang="en-US" sz="4400" dirty="0"/>
        </a:p>
      </dgm:t>
    </dgm:pt>
    <dgm:pt modelId="{BB0B72A3-F02E-2B42-B6FB-1F85A7536D0E}" type="parTrans" cxnId="{58BF2339-6241-BE4F-87B8-9DC2D05A6579}">
      <dgm:prSet/>
      <dgm:spPr/>
      <dgm:t>
        <a:bodyPr/>
        <a:lstStyle/>
        <a:p>
          <a:endParaRPr lang="en-US"/>
        </a:p>
      </dgm:t>
    </dgm:pt>
    <dgm:pt modelId="{9FC00EF6-79C0-0148-B94F-69E36B5A93C2}" type="sibTrans" cxnId="{58BF2339-6241-BE4F-87B8-9DC2D05A6579}">
      <dgm:prSet/>
      <dgm:spPr/>
      <dgm:t>
        <a:bodyPr/>
        <a:lstStyle/>
        <a:p>
          <a:endParaRPr lang="en-US"/>
        </a:p>
      </dgm:t>
    </dgm:pt>
    <dgm:pt modelId="{E5CB8156-32B6-5A42-9288-5E78B2815A66}">
      <dgm:prSet phldrT="[Text]" custT="1"/>
      <dgm:spPr/>
      <dgm:t>
        <a:bodyPr/>
        <a:lstStyle/>
        <a:p>
          <a:r>
            <a:rPr lang="en-US" sz="2800" b="1" u="sng" dirty="0">
              <a:cs typeface="Calibri"/>
            </a:rPr>
            <a:t>EL</a:t>
          </a:r>
          <a:r>
            <a:rPr lang="en-US" sz="2800" b="1" dirty="0">
              <a:cs typeface="Calibri"/>
            </a:rPr>
            <a:t> - English Learner</a:t>
          </a:r>
        </a:p>
        <a:p>
          <a:r>
            <a:rPr lang="en-US" sz="2400" dirty="0">
              <a:cs typeface="Calibri"/>
            </a:rPr>
            <a:t>Students learning English as a second language</a:t>
          </a:r>
          <a:endParaRPr lang="en-US" sz="2400" dirty="0"/>
        </a:p>
      </dgm:t>
    </dgm:pt>
    <dgm:pt modelId="{1EFAE6C4-F578-A344-8802-1922F145A8FE}" type="parTrans" cxnId="{2F8B7C62-ECFE-1843-ACE7-D2C20A2EEF49}">
      <dgm:prSet/>
      <dgm:spPr/>
      <dgm:t>
        <a:bodyPr/>
        <a:lstStyle/>
        <a:p>
          <a:endParaRPr lang="en-US"/>
        </a:p>
      </dgm:t>
    </dgm:pt>
    <dgm:pt modelId="{063A9497-FAA0-BA47-ACBB-8AAE52686A62}" type="sibTrans" cxnId="{2F8B7C62-ECFE-1843-ACE7-D2C20A2EEF49}">
      <dgm:prSet/>
      <dgm:spPr/>
      <dgm:t>
        <a:bodyPr/>
        <a:lstStyle/>
        <a:p>
          <a:endParaRPr lang="en-US"/>
        </a:p>
      </dgm:t>
    </dgm:pt>
    <dgm:pt modelId="{21E1CB60-8964-1745-94CC-CCA4A3944188}">
      <dgm:prSet phldrT="[Text]" custT="1"/>
      <dgm:spPr/>
      <dgm:t>
        <a:bodyPr/>
        <a:lstStyle/>
        <a:p>
          <a:r>
            <a:rPr lang="en-US" sz="2800" b="1" u="sng" dirty="0">
              <a:cs typeface="Calibri"/>
            </a:rPr>
            <a:t>FY</a:t>
          </a:r>
          <a:r>
            <a:rPr lang="en-US" sz="2800" b="1" dirty="0">
              <a:cs typeface="Calibri"/>
            </a:rPr>
            <a:t> - Foster Youth</a:t>
          </a:r>
        </a:p>
        <a:p>
          <a:r>
            <a:rPr lang="en-US" sz="2400" dirty="0">
              <a:cs typeface="Calibri"/>
            </a:rPr>
            <a:t>Students living in foster    care</a:t>
          </a:r>
          <a:endParaRPr lang="en-US" sz="2400" dirty="0"/>
        </a:p>
      </dgm:t>
    </dgm:pt>
    <dgm:pt modelId="{0804C296-233B-DB41-BC7D-7F33FED513B9}" type="parTrans" cxnId="{3E86A632-B217-8242-A3CA-14D414530AFE}">
      <dgm:prSet/>
      <dgm:spPr/>
      <dgm:t>
        <a:bodyPr/>
        <a:lstStyle/>
        <a:p>
          <a:endParaRPr lang="en-US"/>
        </a:p>
      </dgm:t>
    </dgm:pt>
    <dgm:pt modelId="{6C4D1CFA-9101-7D40-B9D1-5E2FD716862B}" type="sibTrans" cxnId="{3E86A632-B217-8242-A3CA-14D414530AFE}">
      <dgm:prSet/>
      <dgm:spPr/>
      <dgm:t>
        <a:bodyPr/>
        <a:lstStyle/>
        <a:p>
          <a:endParaRPr lang="en-US"/>
        </a:p>
      </dgm:t>
    </dgm:pt>
    <dgm:pt modelId="{151B8ADA-AC53-BC4E-8804-C0FD548273B0}">
      <dgm:prSet phldrT="[Text]" custT="1"/>
      <dgm:spPr/>
      <dgm:t>
        <a:bodyPr/>
        <a:lstStyle/>
        <a:p>
          <a:r>
            <a:rPr lang="en-US" sz="2800" b="1" u="sng" dirty="0">
              <a:cs typeface="Calibri"/>
            </a:rPr>
            <a:t>LI</a:t>
          </a:r>
          <a:r>
            <a:rPr lang="en-US" sz="2800" b="1" dirty="0">
              <a:cs typeface="Calibri"/>
            </a:rPr>
            <a:t> – Low Income</a:t>
          </a:r>
        </a:p>
        <a:p>
          <a:r>
            <a:rPr lang="en-US" sz="2400" dirty="0">
              <a:cs typeface="Calibri"/>
            </a:rPr>
            <a:t>Students living at or below the poverty level</a:t>
          </a:r>
          <a:endParaRPr lang="en-US" sz="2400" dirty="0"/>
        </a:p>
      </dgm:t>
    </dgm:pt>
    <dgm:pt modelId="{F17B8E1F-5908-944A-821B-0E2E511E1386}" type="parTrans" cxnId="{B981F527-78FF-5144-A098-CD56F04AFBA6}">
      <dgm:prSet/>
      <dgm:spPr/>
      <dgm:t>
        <a:bodyPr/>
        <a:lstStyle/>
        <a:p>
          <a:endParaRPr lang="en-US"/>
        </a:p>
      </dgm:t>
    </dgm:pt>
    <dgm:pt modelId="{04299CF6-D86A-5A42-9BD7-77070802656A}" type="sibTrans" cxnId="{B981F527-78FF-5144-A098-CD56F04AFBA6}">
      <dgm:prSet/>
      <dgm:spPr/>
      <dgm:t>
        <a:bodyPr/>
        <a:lstStyle/>
        <a:p>
          <a:endParaRPr lang="en-US"/>
        </a:p>
      </dgm:t>
    </dgm:pt>
    <dgm:pt modelId="{F9A787FD-FBC9-3449-BD03-984C14163E3F}" type="pres">
      <dgm:prSet presAssocID="{143D4D69-9E8E-9B41-A7CD-2BEAA5E8F2EB}" presName="composite" presStyleCnt="0">
        <dgm:presLayoutVars>
          <dgm:chMax val="1"/>
          <dgm:dir/>
          <dgm:resizeHandles val="exact"/>
        </dgm:presLayoutVars>
      </dgm:prSet>
      <dgm:spPr/>
      <dgm:t>
        <a:bodyPr/>
        <a:lstStyle/>
        <a:p>
          <a:endParaRPr lang="en-US"/>
        </a:p>
      </dgm:t>
    </dgm:pt>
    <dgm:pt modelId="{C2CF29CB-1536-E141-A413-8A74E2D8BB45}" type="pres">
      <dgm:prSet presAssocID="{14222E5C-358E-5040-8FC3-EF63D93BA255}" presName="roof" presStyleLbl="dkBgShp" presStyleIdx="0" presStyleCnt="2"/>
      <dgm:spPr/>
      <dgm:t>
        <a:bodyPr/>
        <a:lstStyle/>
        <a:p>
          <a:endParaRPr lang="en-US"/>
        </a:p>
      </dgm:t>
    </dgm:pt>
    <dgm:pt modelId="{32644EDE-84D7-7842-B905-DC5B7E245CDF}" type="pres">
      <dgm:prSet presAssocID="{14222E5C-358E-5040-8FC3-EF63D93BA255}" presName="pillars" presStyleCnt="0"/>
      <dgm:spPr/>
    </dgm:pt>
    <dgm:pt modelId="{A9A9C7E1-D78A-F048-99D1-0575D1BF03A2}" type="pres">
      <dgm:prSet presAssocID="{14222E5C-358E-5040-8FC3-EF63D93BA255}" presName="pillar1" presStyleLbl="node1" presStyleIdx="0" presStyleCnt="3">
        <dgm:presLayoutVars>
          <dgm:bulletEnabled val="1"/>
        </dgm:presLayoutVars>
      </dgm:prSet>
      <dgm:spPr/>
      <dgm:t>
        <a:bodyPr/>
        <a:lstStyle/>
        <a:p>
          <a:endParaRPr lang="en-US"/>
        </a:p>
      </dgm:t>
    </dgm:pt>
    <dgm:pt modelId="{98294297-A065-6648-8B32-2DE7BC125B2C}" type="pres">
      <dgm:prSet presAssocID="{21E1CB60-8964-1745-94CC-CCA4A3944188}" presName="pillarX" presStyleLbl="node1" presStyleIdx="1" presStyleCnt="3">
        <dgm:presLayoutVars>
          <dgm:bulletEnabled val="1"/>
        </dgm:presLayoutVars>
      </dgm:prSet>
      <dgm:spPr/>
      <dgm:t>
        <a:bodyPr/>
        <a:lstStyle/>
        <a:p>
          <a:endParaRPr lang="en-US"/>
        </a:p>
      </dgm:t>
    </dgm:pt>
    <dgm:pt modelId="{CD2BAA44-0513-234E-8F71-1ADBA8CB54A5}" type="pres">
      <dgm:prSet presAssocID="{151B8ADA-AC53-BC4E-8804-C0FD548273B0}" presName="pillarX" presStyleLbl="node1" presStyleIdx="2" presStyleCnt="3">
        <dgm:presLayoutVars>
          <dgm:bulletEnabled val="1"/>
        </dgm:presLayoutVars>
      </dgm:prSet>
      <dgm:spPr/>
      <dgm:t>
        <a:bodyPr/>
        <a:lstStyle/>
        <a:p>
          <a:endParaRPr lang="en-US"/>
        </a:p>
      </dgm:t>
    </dgm:pt>
    <dgm:pt modelId="{4273DCD0-3965-624E-B0E1-9D677F1B839C}" type="pres">
      <dgm:prSet presAssocID="{14222E5C-358E-5040-8FC3-EF63D93BA255}" presName="base" presStyleLbl="dkBgShp" presStyleIdx="1" presStyleCnt="2"/>
      <dgm:spPr>
        <a:solidFill>
          <a:srgbClr val="F68F46"/>
        </a:solidFill>
      </dgm:spPr>
    </dgm:pt>
  </dgm:ptLst>
  <dgm:cxnLst>
    <dgm:cxn modelId="{9F456EAA-F069-134B-8380-5BA782743F5E}" type="presOf" srcId="{E5CB8156-32B6-5A42-9288-5E78B2815A66}" destId="{A9A9C7E1-D78A-F048-99D1-0575D1BF03A2}" srcOrd="0" destOrd="0" presId="urn:microsoft.com/office/officeart/2005/8/layout/hList3"/>
    <dgm:cxn modelId="{C5B300E4-ADDE-DD40-AA74-C9B603409324}" type="presOf" srcId="{151B8ADA-AC53-BC4E-8804-C0FD548273B0}" destId="{CD2BAA44-0513-234E-8F71-1ADBA8CB54A5}" srcOrd="0" destOrd="0" presId="urn:microsoft.com/office/officeart/2005/8/layout/hList3"/>
    <dgm:cxn modelId="{2F8B7C62-ECFE-1843-ACE7-D2C20A2EEF49}" srcId="{14222E5C-358E-5040-8FC3-EF63D93BA255}" destId="{E5CB8156-32B6-5A42-9288-5E78B2815A66}" srcOrd="0" destOrd="0" parTransId="{1EFAE6C4-F578-A344-8802-1922F145A8FE}" sibTransId="{063A9497-FAA0-BA47-ACBB-8AAE52686A62}"/>
    <dgm:cxn modelId="{2F545B95-7ADC-7448-8059-B341F0F93D64}" type="presOf" srcId="{21E1CB60-8964-1745-94CC-CCA4A3944188}" destId="{98294297-A065-6648-8B32-2DE7BC125B2C}" srcOrd="0" destOrd="0" presId="urn:microsoft.com/office/officeart/2005/8/layout/hList3"/>
    <dgm:cxn modelId="{58BF2339-6241-BE4F-87B8-9DC2D05A6579}" srcId="{143D4D69-9E8E-9B41-A7CD-2BEAA5E8F2EB}" destId="{14222E5C-358E-5040-8FC3-EF63D93BA255}" srcOrd="0" destOrd="0" parTransId="{BB0B72A3-F02E-2B42-B6FB-1F85A7536D0E}" sibTransId="{9FC00EF6-79C0-0148-B94F-69E36B5A93C2}"/>
    <dgm:cxn modelId="{3E86A632-B217-8242-A3CA-14D414530AFE}" srcId="{14222E5C-358E-5040-8FC3-EF63D93BA255}" destId="{21E1CB60-8964-1745-94CC-CCA4A3944188}" srcOrd="1" destOrd="0" parTransId="{0804C296-233B-DB41-BC7D-7F33FED513B9}" sibTransId="{6C4D1CFA-9101-7D40-B9D1-5E2FD716862B}"/>
    <dgm:cxn modelId="{DD650AE5-C26B-654F-B9CD-3D82198AD610}" type="presOf" srcId="{143D4D69-9E8E-9B41-A7CD-2BEAA5E8F2EB}" destId="{F9A787FD-FBC9-3449-BD03-984C14163E3F}" srcOrd="0" destOrd="0" presId="urn:microsoft.com/office/officeart/2005/8/layout/hList3"/>
    <dgm:cxn modelId="{B981F527-78FF-5144-A098-CD56F04AFBA6}" srcId="{14222E5C-358E-5040-8FC3-EF63D93BA255}" destId="{151B8ADA-AC53-BC4E-8804-C0FD548273B0}" srcOrd="2" destOrd="0" parTransId="{F17B8E1F-5908-944A-821B-0E2E511E1386}" sibTransId="{04299CF6-D86A-5A42-9BD7-77070802656A}"/>
    <dgm:cxn modelId="{60000015-A385-3443-99FE-6AF068F69E9E}" type="presOf" srcId="{14222E5C-358E-5040-8FC3-EF63D93BA255}" destId="{C2CF29CB-1536-E141-A413-8A74E2D8BB45}" srcOrd="0" destOrd="0" presId="urn:microsoft.com/office/officeart/2005/8/layout/hList3"/>
    <dgm:cxn modelId="{572B2732-634E-D44B-B63A-A30E9458136F}" type="presParOf" srcId="{F9A787FD-FBC9-3449-BD03-984C14163E3F}" destId="{C2CF29CB-1536-E141-A413-8A74E2D8BB45}" srcOrd="0" destOrd="0" presId="urn:microsoft.com/office/officeart/2005/8/layout/hList3"/>
    <dgm:cxn modelId="{207DD625-44B3-9644-BD6A-AE6DC24EB7D6}" type="presParOf" srcId="{F9A787FD-FBC9-3449-BD03-984C14163E3F}" destId="{32644EDE-84D7-7842-B905-DC5B7E245CDF}" srcOrd="1" destOrd="0" presId="urn:microsoft.com/office/officeart/2005/8/layout/hList3"/>
    <dgm:cxn modelId="{01FA0FA3-1E95-5E4C-89A5-E3B0DEB018FF}" type="presParOf" srcId="{32644EDE-84D7-7842-B905-DC5B7E245CDF}" destId="{A9A9C7E1-D78A-F048-99D1-0575D1BF03A2}" srcOrd="0" destOrd="0" presId="urn:microsoft.com/office/officeart/2005/8/layout/hList3"/>
    <dgm:cxn modelId="{5D502EA3-F14E-9D48-90CB-8B9ADA3E1163}" type="presParOf" srcId="{32644EDE-84D7-7842-B905-DC5B7E245CDF}" destId="{98294297-A065-6648-8B32-2DE7BC125B2C}" srcOrd="1" destOrd="0" presId="urn:microsoft.com/office/officeart/2005/8/layout/hList3"/>
    <dgm:cxn modelId="{BA6DE6EE-E7A2-B54E-A193-A03F00EF24AC}" type="presParOf" srcId="{32644EDE-84D7-7842-B905-DC5B7E245CDF}" destId="{CD2BAA44-0513-234E-8F71-1ADBA8CB54A5}" srcOrd="2" destOrd="0" presId="urn:microsoft.com/office/officeart/2005/8/layout/hList3"/>
    <dgm:cxn modelId="{CCAA7C6D-00DD-B846-9667-95556B35EAD7}" type="presParOf" srcId="{F9A787FD-FBC9-3449-BD03-984C14163E3F}" destId="{4273DCD0-3965-624E-B0E1-9D677F1B839C}" srcOrd="2" destOrd="0" presId="urn:microsoft.com/office/officeart/2005/8/layout/hList3"/>
  </dgm:cxnLst>
  <dgm:bg>
    <a:solidFill>
      <a:srgbClr val="92D050"/>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C2980377-7FE6-3F4A-B936-58260E9DEF05}" type="doc">
      <dgm:prSet loTypeId="urn:microsoft.com/office/officeart/2005/8/layout/default" loCatId="list" qsTypeId="urn:microsoft.com/office/officeart/2005/8/quickstyle/simple5" qsCatId="simple" csTypeId="urn:microsoft.com/office/officeart/2005/8/colors/accent4_2" csCatId="accent4" phldr="1"/>
      <dgm:spPr/>
      <dgm:t>
        <a:bodyPr/>
        <a:lstStyle/>
        <a:p>
          <a:endParaRPr lang="en-US"/>
        </a:p>
      </dgm:t>
    </dgm:pt>
    <dgm:pt modelId="{FDBDAC03-BAD0-8847-88A3-8D7891A3D9F5}">
      <dgm:prSet phldrT="[Text]" custT="1"/>
      <dgm:spPr/>
      <dgm:t>
        <a:bodyPr/>
        <a:lstStyle/>
        <a:p>
          <a:r>
            <a:rPr lang="en-US" sz="1200" b="1" dirty="0" err="1">
              <a:solidFill>
                <a:schemeClr val="tx1"/>
              </a:solidFill>
            </a:rPr>
            <a:t>Lauderbach</a:t>
          </a:r>
          <a:r>
            <a:rPr lang="en-US" sz="1200" dirty="0">
              <a:solidFill>
                <a:schemeClr val="tx1"/>
              </a:solidFill>
            </a:rPr>
            <a:t> </a:t>
          </a:r>
          <a:r>
            <a:rPr lang="en-US" sz="1000" dirty="0">
              <a:solidFill>
                <a:schemeClr val="tx1"/>
              </a:solidFill>
            </a:rPr>
            <a:t>Oct 11, 2019</a:t>
          </a:r>
        </a:p>
      </dgm:t>
    </dgm:pt>
    <dgm:pt modelId="{2CD1D380-9B8B-B347-8C32-1FA067ACD262}" type="parTrans" cxnId="{4D2760BF-9191-B840-807B-FBC1D8FF6A05}">
      <dgm:prSet/>
      <dgm:spPr/>
      <dgm:t>
        <a:bodyPr/>
        <a:lstStyle/>
        <a:p>
          <a:endParaRPr lang="en-US" sz="1200">
            <a:solidFill>
              <a:schemeClr val="tx1"/>
            </a:solidFill>
          </a:endParaRPr>
        </a:p>
      </dgm:t>
    </dgm:pt>
    <dgm:pt modelId="{F61D59F9-A82D-8A43-9B35-DF7F0933A9A0}" type="sibTrans" cxnId="{4D2760BF-9191-B840-807B-FBC1D8FF6A05}">
      <dgm:prSet/>
      <dgm:spPr/>
      <dgm:t>
        <a:bodyPr/>
        <a:lstStyle/>
        <a:p>
          <a:endParaRPr lang="en-US" sz="1200">
            <a:solidFill>
              <a:schemeClr val="tx1"/>
            </a:solidFill>
          </a:endParaRPr>
        </a:p>
      </dgm:t>
    </dgm:pt>
    <dgm:pt modelId="{E713995C-3A7C-2D4C-BA88-6FB384737D8F}">
      <dgm:prSet phldrT="[Text]" custT="1"/>
      <dgm:spPr/>
      <dgm:t>
        <a:bodyPr/>
        <a:lstStyle/>
        <a:p>
          <a:r>
            <a:rPr lang="en-US" sz="1200" b="1" dirty="0">
              <a:solidFill>
                <a:schemeClr val="tx1"/>
              </a:solidFill>
            </a:rPr>
            <a:t>Montgomery</a:t>
          </a:r>
          <a:r>
            <a:rPr lang="en-US" sz="1200" dirty="0">
              <a:solidFill>
                <a:schemeClr val="tx1"/>
              </a:solidFill>
            </a:rPr>
            <a:t> </a:t>
          </a:r>
          <a:r>
            <a:rPr lang="en-US" sz="1000" dirty="0">
              <a:solidFill>
                <a:schemeClr val="tx1"/>
              </a:solidFill>
            </a:rPr>
            <a:t>Oct 18, 2019</a:t>
          </a:r>
        </a:p>
      </dgm:t>
    </dgm:pt>
    <dgm:pt modelId="{0D5F2883-9C97-A843-A74D-AD360E509F40}" type="parTrans" cxnId="{1FF5CBF0-3607-8F43-A576-B28C64D793EC}">
      <dgm:prSet/>
      <dgm:spPr/>
      <dgm:t>
        <a:bodyPr/>
        <a:lstStyle/>
        <a:p>
          <a:endParaRPr lang="en-US" sz="1200">
            <a:solidFill>
              <a:schemeClr val="tx1"/>
            </a:solidFill>
          </a:endParaRPr>
        </a:p>
      </dgm:t>
    </dgm:pt>
    <dgm:pt modelId="{3684F01E-AC5F-154C-B7BB-714827458721}" type="sibTrans" cxnId="{1FF5CBF0-3607-8F43-A576-B28C64D793EC}">
      <dgm:prSet/>
      <dgm:spPr/>
      <dgm:t>
        <a:bodyPr/>
        <a:lstStyle/>
        <a:p>
          <a:endParaRPr lang="en-US" sz="1200">
            <a:solidFill>
              <a:schemeClr val="tx1"/>
            </a:solidFill>
          </a:endParaRPr>
        </a:p>
      </dgm:t>
    </dgm:pt>
    <dgm:pt modelId="{38D9B22E-8062-DD47-A4E1-EAF652D920D6}">
      <dgm:prSet phldrT="[Text]" custT="1"/>
      <dgm:spPr/>
      <dgm:t>
        <a:bodyPr/>
        <a:lstStyle/>
        <a:p>
          <a:r>
            <a:rPr lang="en-US" sz="1200" b="1" dirty="0">
              <a:solidFill>
                <a:schemeClr val="tx1"/>
              </a:solidFill>
            </a:rPr>
            <a:t>Vista Square </a:t>
          </a:r>
          <a:r>
            <a:rPr lang="en-US" sz="1000" dirty="0">
              <a:solidFill>
                <a:schemeClr val="tx1"/>
              </a:solidFill>
            </a:rPr>
            <a:t>Oct 25, 2019</a:t>
          </a:r>
        </a:p>
      </dgm:t>
    </dgm:pt>
    <dgm:pt modelId="{79AD3A3F-8A97-3B4F-A852-5F1C1A19EE27}" type="parTrans" cxnId="{23A4AE7B-CCA7-D641-9A70-042E94D12257}">
      <dgm:prSet/>
      <dgm:spPr/>
      <dgm:t>
        <a:bodyPr/>
        <a:lstStyle/>
        <a:p>
          <a:endParaRPr lang="en-US" sz="1200">
            <a:solidFill>
              <a:schemeClr val="tx1"/>
            </a:solidFill>
          </a:endParaRPr>
        </a:p>
      </dgm:t>
    </dgm:pt>
    <dgm:pt modelId="{89A2544A-EBB2-6545-B1A3-6582C756118C}" type="sibTrans" cxnId="{23A4AE7B-CCA7-D641-9A70-042E94D12257}">
      <dgm:prSet/>
      <dgm:spPr/>
      <dgm:t>
        <a:bodyPr/>
        <a:lstStyle/>
        <a:p>
          <a:endParaRPr lang="en-US" sz="1200">
            <a:solidFill>
              <a:schemeClr val="tx1"/>
            </a:solidFill>
          </a:endParaRPr>
        </a:p>
      </dgm:t>
    </dgm:pt>
    <dgm:pt modelId="{19DDAFC7-F9E4-8C48-B2FE-FE68CF7C2D36}">
      <dgm:prSet phldrT="[Text]" custT="1"/>
      <dgm:spPr/>
      <dgm:t>
        <a:bodyPr/>
        <a:lstStyle/>
        <a:p>
          <a:r>
            <a:rPr lang="en-US" sz="1200" b="1" dirty="0">
              <a:solidFill>
                <a:schemeClr val="tx1"/>
              </a:solidFill>
            </a:rPr>
            <a:t>Harborside</a:t>
          </a:r>
          <a:r>
            <a:rPr lang="en-US" sz="1200" dirty="0">
              <a:solidFill>
                <a:schemeClr val="tx1"/>
              </a:solidFill>
            </a:rPr>
            <a:t> </a:t>
          </a:r>
          <a:r>
            <a:rPr lang="en-US" sz="1000" dirty="0">
              <a:solidFill>
                <a:schemeClr val="tx1"/>
              </a:solidFill>
            </a:rPr>
            <a:t>Nov 15, 2019</a:t>
          </a:r>
        </a:p>
      </dgm:t>
    </dgm:pt>
    <dgm:pt modelId="{7BD2029A-B644-E242-9335-ED22B5A345C8}" type="parTrans" cxnId="{08D55539-138B-F145-8125-F2F012F5E46F}">
      <dgm:prSet/>
      <dgm:spPr/>
      <dgm:t>
        <a:bodyPr/>
        <a:lstStyle/>
        <a:p>
          <a:endParaRPr lang="en-US" sz="1200">
            <a:solidFill>
              <a:schemeClr val="tx1"/>
            </a:solidFill>
          </a:endParaRPr>
        </a:p>
      </dgm:t>
    </dgm:pt>
    <dgm:pt modelId="{B6CD4EC3-3F72-4243-8573-F805F0571B5A}" type="sibTrans" cxnId="{08D55539-138B-F145-8125-F2F012F5E46F}">
      <dgm:prSet/>
      <dgm:spPr/>
      <dgm:t>
        <a:bodyPr/>
        <a:lstStyle/>
        <a:p>
          <a:endParaRPr lang="en-US" sz="1200">
            <a:solidFill>
              <a:schemeClr val="tx1"/>
            </a:solidFill>
          </a:endParaRPr>
        </a:p>
      </dgm:t>
    </dgm:pt>
    <dgm:pt modelId="{C732A495-5849-F343-80AC-6B8F7BA98A5C}">
      <dgm:prSet phldrT="[Text]" custT="1"/>
      <dgm:spPr/>
      <dgm:t>
        <a:bodyPr/>
        <a:lstStyle/>
        <a:p>
          <a:r>
            <a:rPr lang="en-US" sz="1200" b="1" dirty="0">
              <a:solidFill>
                <a:schemeClr val="tx1"/>
              </a:solidFill>
            </a:rPr>
            <a:t>Castle Park </a:t>
          </a:r>
          <a:r>
            <a:rPr lang="en-US" sz="1000" dirty="0">
              <a:solidFill>
                <a:schemeClr val="tx1"/>
              </a:solidFill>
            </a:rPr>
            <a:t>Nov 22, 2019</a:t>
          </a:r>
        </a:p>
      </dgm:t>
    </dgm:pt>
    <dgm:pt modelId="{23ACC8D8-3DE3-EC49-A6DC-EC1415E711AF}" type="parTrans" cxnId="{CCBF57E7-64D0-AB4F-85E6-D9D71BCEB26B}">
      <dgm:prSet/>
      <dgm:spPr/>
      <dgm:t>
        <a:bodyPr/>
        <a:lstStyle/>
        <a:p>
          <a:endParaRPr lang="en-US" sz="1200">
            <a:solidFill>
              <a:schemeClr val="tx1"/>
            </a:solidFill>
          </a:endParaRPr>
        </a:p>
      </dgm:t>
    </dgm:pt>
    <dgm:pt modelId="{555D1AF9-4D6E-8649-9189-838E778B3D8B}" type="sibTrans" cxnId="{CCBF57E7-64D0-AB4F-85E6-D9D71BCEB26B}">
      <dgm:prSet/>
      <dgm:spPr/>
      <dgm:t>
        <a:bodyPr/>
        <a:lstStyle/>
        <a:p>
          <a:endParaRPr lang="en-US" sz="1200">
            <a:solidFill>
              <a:schemeClr val="tx1"/>
            </a:solidFill>
          </a:endParaRPr>
        </a:p>
      </dgm:t>
    </dgm:pt>
    <dgm:pt modelId="{20A3CC57-3F97-D645-91A3-995CB28A4F91}">
      <dgm:prSet phldrT="[Text]" custT="1"/>
      <dgm:spPr/>
      <dgm:t>
        <a:bodyPr/>
        <a:lstStyle/>
        <a:p>
          <a:r>
            <a:rPr lang="en-US" sz="1200" b="1" dirty="0">
              <a:solidFill>
                <a:schemeClr val="tx1"/>
              </a:solidFill>
            </a:rPr>
            <a:t>Loma Verde </a:t>
          </a:r>
          <a:r>
            <a:rPr lang="en-US" sz="1000" dirty="0">
              <a:solidFill>
                <a:schemeClr val="tx1"/>
              </a:solidFill>
            </a:rPr>
            <a:t>Mar 13, 2020</a:t>
          </a:r>
        </a:p>
      </dgm:t>
    </dgm:pt>
    <dgm:pt modelId="{4945BE13-324B-E940-9779-8C9F8989D3F1}" type="parTrans" cxnId="{7500B5E4-4B5F-EA42-B4DA-9514F7B497A1}">
      <dgm:prSet/>
      <dgm:spPr/>
      <dgm:t>
        <a:bodyPr/>
        <a:lstStyle/>
        <a:p>
          <a:endParaRPr lang="en-US" sz="1200">
            <a:solidFill>
              <a:schemeClr val="tx1"/>
            </a:solidFill>
          </a:endParaRPr>
        </a:p>
      </dgm:t>
    </dgm:pt>
    <dgm:pt modelId="{0B18AE36-EFD0-734E-9C87-6158EA8CA1A7}" type="sibTrans" cxnId="{7500B5E4-4B5F-EA42-B4DA-9514F7B497A1}">
      <dgm:prSet/>
      <dgm:spPr/>
      <dgm:t>
        <a:bodyPr/>
        <a:lstStyle/>
        <a:p>
          <a:endParaRPr lang="en-US" sz="1200">
            <a:solidFill>
              <a:schemeClr val="tx1"/>
            </a:solidFill>
          </a:endParaRPr>
        </a:p>
      </dgm:t>
    </dgm:pt>
    <dgm:pt modelId="{184E9DC4-4971-704C-99CB-162BBDE35D0A}">
      <dgm:prSet custT="1"/>
      <dgm:spPr/>
      <dgm:t>
        <a:bodyPr/>
        <a:lstStyle/>
        <a:p>
          <a:r>
            <a:rPr lang="en-US" sz="1200" b="1" dirty="0" err="1">
              <a:solidFill>
                <a:schemeClr val="tx1"/>
              </a:solidFill>
            </a:rPr>
            <a:t>Otay</a:t>
          </a:r>
          <a:r>
            <a:rPr lang="en-US" sz="1200" dirty="0">
              <a:solidFill>
                <a:schemeClr val="tx1"/>
              </a:solidFill>
            </a:rPr>
            <a:t>           </a:t>
          </a:r>
          <a:r>
            <a:rPr lang="en-US" sz="1000" dirty="0">
              <a:solidFill>
                <a:schemeClr val="tx1"/>
              </a:solidFill>
            </a:rPr>
            <a:t>Dec 13, 2019</a:t>
          </a:r>
        </a:p>
      </dgm:t>
    </dgm:pt>
    <dgm:pt modelId="{5AE0D47F-6EAC-C342-BC92-BD30FAFAA936}" type="parTrans" cxnId="{813CC29D-F3F6-A74F-9634-C52C3435438F}">
      <dgm:prSet/>
      <dgm:spPr/>
      <dgm:t>
        <a:bodyPr/>
        <a:lstStyle/>
        <a:p>
          <a:endParaRPr lang="en-US" sz="1200">
            <a:solidFill>
              <a:schemeClr val="tx1"/>
            </a:solidFill>
          </a:endParaRPr>
        </a:p>
      </dgm:t>
    </dgm:pt>
    <dgm:pt modelId="{E85C7882-8733-BF43-AC9F-0BFD34B3A1FC}" type="sibTrans" cxnId="{813CC29D-F3F6-A74F-9634-C52C3435438F}">
      <dgm:prSet/>
      <dgm:spPr/>
      <dgm:t>
        <a:bodyPr/>
        <a:lstStyle/>
        <a:p>
          <a:endParaRPr lang="en-US" sz="1200">
            <a:solidFill>
              <a:schemeClr val="tx1"/>
            </a:solidFill>
          </a:endParaRPr>
        </a:p>
      </dgm:t>
    </dgm:pt>
    <dgm:pt modelId="{520B4783-5EA0-BA4B-AFDA-6072A5A9D999}">
      <dgm:prSet custT="1"/>
      <dgm:spPr/>
      <dgm:t>
        <a:bodyPr/>
        <a:lstStyle/>
        <a:p>
          <a:r>
            <a:rPr lang="en-US" sz="1200" b="1" dirty="0">
              <a:solidFill>
                <a:schemeClr val="tx1"/>
              </a:solidFill>
            </a:rPr>
            <a:t>Los Altos </a:t>
          </a:r>
          <a:r>
            <a:rPr lang="en-US" sz="1000" dirty="0">
              <a:solidFill>
                <a:schemeClr val="tx1"/>
              </a:solidFill>
            </a:rPr>
            <a:t>Jan17, 2020</a:t>
          </a:r>
        </a:p>
      </dgm:t>
    </dgm:pt>
    <dgm:pt modelId="{035C43E4-05BB-F64A-9AC7-82D39DBDC9BE}" type="parTrans" cxnId="{53C60723-1B6A-4140-8B33-35E936DE2DA5}">
      <dgm:prSet/>
      <dgm:spPr/>
      <dgm:t>
        <a:bodyPr/>
        <a:lstStyle/>
        <a:p>
          <a:endParaRPr lang="en-US" sz="1200">
            <a:solidFill>
              <a:schemeClr val="tx1"/>
            </a:solidFill>
          </a:endParaRPr>
        </a:p>
      </dgm:t>
    </dgm:pt>
    <dgm:pt modelId="{0E9BCEC4-936E-BC4D-80A1-FC64249BE5D1}" type="sibTrans" cxnId="{53C60723-1B6A-4140-8B33-35E936DE2DA5}">
      <dgm:prSet/>
      <dgm:spPr/>
      <dgm:t>
        <a:bodyPr/>
        <a:lstStyle/>
        <a:p>
          <a:endParaRPr lang="en-US" sz="1200">
            <a:solidFill>
              <a:schemeClr val="tx1"/>
            </a:solidFill>
          </a:endParaRPr>
        </a:p>
      </dgm:t>
    </dgm:pt>
    <dgm:pt modelId="{1014A04D-4E0D-C14A-A7D2-1F7C6F806AB9}">
      <dgm:prSet custT="1"/>
      <dgm:spPr/>
      <dgm:t>
        <a:bodyPr/>
        <a:lstStyle/>
        <a:p>
          <a:r>
            <a:rPr lang="en-US" sz="1200" b="1" dirty="0">
              <a:solidFill>
                <a:schemeClr val="tx1"/>
              </a:solidFill>
            </a:rPr>
            <a:t>Rice </a:t>
          </a:r>
          <a:r>
            <a:rPr lang="en-US" sz="1200" dirty="0">
              <a:solidFill>
                <a:schemeClr val="tx1"/>
              </a:solidFill>
            </a:rPr>
            <a:t>            </a:t>
          </a:r>
          <a:r>
            <a:rPr lang="en-US" sz="1000" dirty="0">
              <a:solidFill>
                <a:schemeClr val="tx1"/>
              </a:solidFill>
            </a:rPr>
            <a:t>Jan 24, 2020</a:t>
          </a:r>
        </a:p>
      </dgm:t>
    </dgm:pt>
    <dgm:pt modelId="{66D07B6C-CAA6-C948-BFF1-2958224706DD}" type="parTrans" cxnId="{FA17BCF5-2CFC-874D-AC4B-0E0966EF550F}">
      <dgm:prSet/>
      <dgm:spPr/>
      <dgm:t>
        <a:bodyPr/>
        <a:lstStyle/>
        <a:p>
          <a:endParaRPr lang="en-US" sz="1200">
            <a:solidFill>
              <a:schemeClr val="tx1"/>
            </a:solidFill>
          </a:endParaRPr>
        </a:p>
      </dgm:t>
    </dgm:pt>
    <dgm:pt modelId="{8E3F96D3-81A5-3C47-994C-F7078E0C4C8E}" type="sibTrans" cxnId="{FA17BCF5-2CFC-874D-AC4B-0E0966EF550F}">
      <dgm:prSet/>
      <dgm:spPr/>
      <dgm:t>
        <a:bodyPr/>
        <a:lstStyle/>
        <a:p>
          <a:endParaRPr lang="en-US" sz="1200">
            <a:solidFill>
              <a:schemeClr val="tx1"/>
            </a:solidFill>
          </a:endParaRPr>
        </a:p>
      </dgm:t>
    </dgm:pt>
    <dgm:pt modelId="{50910149-F70A-824F-8F4C-DE7157450918}">
      <dgm:prSet custT="1"/>
      <dgm:spPr/>
      <dgm:t>
        <a:bodyPr/>
        <a:lstStyle/>
        <a:p>
          <a:r>
            <a:rPr lang="en-US" sz="1200" b="1" dirty="0">
              <a:solidFill>
                <a:schemeClr val="tx1"/>
              </a:solidFill>
            </a:rPr>
            <a:t>Roh</a:t>
          </a:r>
          <a:r>
            <a:rPr lang="en-US" sz="1200" dirty="0">
              <a:solidFill>
                <a:schemeClr val="tx1"/>
              </a:solidFill>
            </a:rPr>
            <a:t>r            </a:t>
          </a:r>
          <a:r>
            <a:rPr lang="en-US" sz="1000" dirty="0">
              <a:solidFill>
                <a:schemeClr val="tx1"/>
              </a:solidFill>
            </a:rPr>
            <a:t>Jan 31, 2020</a:t>
          </a:r>
        </a:p>
      </dgm:t>
    </dgm:pt>
    <dgm:pt modelId="{A892322C-73FC-D642-A922-DFE9078D973C}" type="parTrans" cxnId="{073D11F1-4621-774D-8BF8-8E8C9E7B7E06}">
      <dgm:prSet/>
      <dgm:spPr/>
      <dgm:t>
        <a:bodyPr/>
        <a:lstStyle/>
        <a:p>
          <a:endParaRPr lang="en-US" sz="1200">
            <a:solidFill>
              <a:schemeClr val="tx1"/>
            </a:solidFill>
          </a:endParaRPr>
        </a:p>
      </dgm:t>
    </dgm:pt>
    <dgm:pt modelId="{507239CF-5FDF-844E-8DC6-D62CE66AEBFA}" type="sibTrans" cxnId="{073D11F1-4621-774D-8BF8-8E8C9E7B7E06}">
      <dgm:prSet/>
      <dgm:spPr/>
      <dgm:t>
        <a:bodyPr/>
        <a:lstStyle/>
        <a:p>
          <a:endParaRPr lang="en-US" sz="1200">
            <a:solidFill>
              <a:schemeClr val="tx1"/>
            </a:solidFill>
          </a:endParaRPr>
        </a:p>
      </dgm:t>
    </dgm:pt>
    <dgm:pt modelId="{7A62124D-9684-C349-8CBA-09B35072B18A}">
      <dgm:prSet custT="1"/>
      <dgm:spPr/>
      <dgm:t>
        <a:bodyPr/>
        <a:lstStyle/>
        <a:p>
          <a:r>
            <a:rPr lang="en-US" sz="1200" b="1" dirty="0">
              <a:solidFill>
                <a:schemeClr val="tx1"/>
              </a:solidFill>
            </a:rPr>
            <a:t>Kellogg</a:t>
          </a:r>
          <a:r>
            <a:rPr lang="en-US" sz="1200" dirty="0">
              <a:solidFill>
                <a:schemeClr val="tx1"/>
              </a:solidFill>
            </a:rPr>
            <a:t>       </a:t>
          </a:r>
          <a:r>
            <a:rPr lang="en-US" sz="1000" dirty="0">
              <a:solidFill>
                <a:schemeClr val="tx1"/>
              </a:solidFill>
            </a:rPr>
            <a:t>Feb 21, 2020</a:t>
          </a:r>
        </a:p>
      </dgm:t>
    </dgm:pt>
    <dgm:pt modelId="{9CE9125C-EABD-7F4C-A7B6-B1EC0C814317}" type="parTrans" cxnId="{112668B3-1D15-0D41-B27D-C1BB4D426437}">
      <dgm:prSet/>
      <dgm:spPr/>
      <dgm:t>
        <a:bodyPr/>
        <a:lstStyle/>
        <a:p>
          <a:endParaRPr lang="en-US" sz="1200">
            <a:solidFill>
              <a:schemeClr val="tx1"/>
            </a:solidFill>
          </a:endParaRPr>
        </a:p>
      </dgm:t>
    </dgm:pt>
    <dgm:pt modelId="{DA054F9F-8F9F-4049-AAC3-DB0D60812C2D}" type="sibTrans" cxnId="{112668B3-1D15-0D41-B27D-C1BB4D426437}">
      <dgm:prSet/>
      <dgm:spPr/>
      <dgm:t>
        <a:bodyPr/>
        <a:lstStyle/>
        <a:p>
          <a:endParaRPr lang="en-US" sz="1200">
            <a:solidFill>
              <a:schemeClr val="tx1"/>
            </a:solidFill>
          </a:endParaRPr>
        </a:p>
      </dgm:t>
    </dgm:pt>
    <dgm:pt modelId="{1490A29F-1B99-F44D-848B-70B5AE42849A}" type="pres">
      <dgm:prSet presAssocID="{C2980377-7FE6-3F4A-B936-58260E9DEF05}" presName="diagram" presStyleCnt="0">
        <dgm:presLayoutVars>
          <dgm:dir/>
          <dgm:resizeHandles val="exact"/>
        </dgm:presLayoutVars>
      </dgm:prSet>
      <dgm:spPr/>
      <dgm:t>
        <a:bodyPr/>
        <a:lstStyle/>
        <a:p>
          <a:endParaRPr lang="en-US"/>
        </a:p>
      </dgm:t>
    </dgm:pt>
    <dgm:pt modelId="{2479690F-D75B-7E46-A95C-63ED7F96C857}" type="pres">
      <dgm:prSet presAssocID="{FDBDAC03-BAD0-8847-88A3-8D7891A3D9F5}" presName="node" presStyleLbl="node1" presStyleIdx="0" presStyleCnt="11">
        <dgm:presLayoutVars>
          <dgm:bulletEnabled val="1"/>
        </dgm:presLayoutVars>
      </dgm:prSet>
      <dgm:spPr/>
      <dgm:t>
        <a:bodyPr/>
        <a:lstStyle/>
        <a:p>
          <a:endParaRPr lang="en-US"/>
        </a:p>
      </dgm:t>
    </dgm:pt>
    <dgm:pt modelId="{0F10BC41-F733-5C41-B0B8-E8D82793D27A}" type="pres">
      <dgm:prSet presAssocID="{F61D59F9-A82D-8A43-9B35-DF7F0933A9A0}" presName="sibTrans" presStyleCnt="0"/>
      <dgm:spPr/>
    </dgm:pt>
    <dgm:pt modelId="{4F31F3D7-C6B8-9849-92DD-B454266F9431}" type="pres">
      <dgm:prSet presAssocID="{E713995C-3A7C-2D4C-BA88-6FB384737D8F}" presName="node" presStyleLbl="node1" presStyleIdx="1" presStyleCnt="11">
        <dgm:presLayoutVars>
          <dgm:bulletEnabled val="1"/>
        </dgm:presLayoutVars>
      </dgm:prSet>
      <dgm:spPr/>
      <dgm:t>
        <a:bodyPr/>
        <a:lstStyle/>
        <a:p>
          <a:endParaRPr lang="en-US"/>
        </a:p>
      </dgm:t>
    </dgm:pt>
    <dgm:pt modelId="{94F19E28-DA09-5C4F-B6C1-5424DA6A14C3}" type="pres">
      <dgm:prSet presAssocID="{3684F01E-AC5F-154C-B7BB-714827458721}" presName="sibTrans" presStyleCnt="0"/>
      <dgm:spPr/>
    </dgm:pt>
    <dgm:pt modelId="{A7F01029-EA07-BC4C-B5E0-E0AD1961E61A}" type="pres">
      <dgm:prSet presAssocID="{38D9B22E-8062-DD47-A4E1-EAF652D920D6}" presName="node" presStyleLbl="node1" presStyleIdx="2" presStyleCnt="11">
        <dgm:presLayoutVars>
          <dgm:bulletEnabled val="1"/>
        </dgm:presLayoutVars>
      </dgm:prSet>
      <dgm:spPr/>
      <dgm:t>
        <a:bodyPr/>
        <a:lstStyle/>
        <a:p>
          <a:endParaRPr lang="en-US"/>
        </a:p>
      </dgm:t>
    </dgm:pt>
    <dgm:pt modelId="{A01E4395-0135-9F49-B197-250845582D56}" type="pres">
      <dgm:prSet presAssocID="{89A2544A-EBB2-6545-B1A3-6582C756118C}" presName="sibTrans" presStyleCnt="0"/>
      <dgm:spPr/>
    </dgm:pt>
    <dgm:pt modelId="{A07FF48F-670B-494F-8D62-0A29E7DEC428}" type="pres">
      <dgm:prSet presAssocID="{19DDAFC7-F9E4-8C48-B2FE-FE68CF7C2D36}" presName="node" presStyleLbl="node1" presStyleIdx="3" presStyleCnt="11">
        <dgm:presLayoutVars>
          <dgm:bulletEnabled val="1"/>
        </dgm:presLayoutVars>
      </dgm:prSet>
      <dgm:spPr/>
      <dgm:t>
        <a:bodyPr/>
        <a:lstStyle/>
        <a:p>
          <a:endParaRPr lang="en-US"/>
        </a:p>
      </dgm:t>
    </dgm:pt>
    <dgm:pt modelId="{85BDC692-8C3E-A149-9045-8D82A7F63793}" type="pres">
      <dgm:prSet presAssocID="{B6CD4EC3-3F72-4243-8573-F805F0571B5A}" presName="sibTrans" presStyleCnt="0"/>
      <dgm:spPr/>
    </dgm:pt>
    <dgm:pt modelId="{C835AB83-22EA-B643-A4BF-B3F1E3656024}" type="pres">
      <dgm:prSet presAssocID="{C732A495-5849-F343-80AC-6B8F7BA98A5C}" presName="node" presStyleLbl="node1" presStyleIdx="4" presStyleCnt="11">
        <dgm:presLayoutVars>
          <dgm:bulletEnabled val="1"/>
        </dgm:presLayoutVars>
      </dgm:prSet>
      <dgm:spPr/>
      <dgm:t>
        <a:bodyPr/>
        <a:lstStyle/>
        <a:p>
          <a:endParaRPr lang="en-US"/>
        </a:p>
      </dgm:t>
    </dgm:pt>
    <dgm:pt modelId="{682D69C9-19C8-F34F-BD41-9FD28294CE4A}" type="pres">
      <dgm:prSet presAssocID="{555D1AF9-4D6E-8649-9189-838E778B3D8B}" presName="sibTrans" presStyleCnt="0"/>
      <dgm:spPr/>
    </dgm:pt>
    <dgm:pt modelId="{869AA270-654E-764F-98D0-E7E6C4F8BA5C}" type="pres">
      <dgm:prSet presAssocID="{184E9DC4-4971-704C-99CB-162BBDE35D0A}" presName="node" presStyleLbl="node1" presStyleIdx="5" presStyleCnt="11">
        <dgm:presLayoutVars>
          <dgm:bulletEnabled val="1"/>
        </dgm:presLayoutVars>
      </dgm:prSet>
      <dgm:spPr/>
      <dgm:t>
        <a:bodyPr/>
        <a:lstStyle/>
        <a:p>
          <a:endParaRPr lang="en-US"/>
        </a:p>
      </dgm:t>
    </dgm:pt>
    <dgm:pt modelId="{C5AB85EF-FE96-5F42-AD50-4D683C7682AE}" type="pres">
      <dgm:prSet presAssocID="{E85C7882-8733-BF43-AC9F-0BFD34B3A1FC}" presName="sibTrans" presStyleCnt="0"/>
      <dgm:spPr/>
    </dgm:pt>
    <dgm:pt modelId="{5F1AC49D-1750-274D-B683-5D7B7062B7FF}" type="pres">
      <dgm:prSet presAssocID="{520B4783-5EA0-BA4B-AFDA-6072A5A9D999}" presName="node" presStyleLbl="node1" presStyleIdx="6" presStyleCnt="11">
        <dgm:presLayoutVars>
          <dgm:bulletEnabled val="1"/>
        </dgm:presLayoutVars>
      </dgm:prSet>
      <dgm:spPr/>
      <dgm:t>
        <a:bodyPr/>
        <a:lstStyle/>
        <a:p>
          <a:endParaRPr lang="en-US"/>
        </a:p>
      </dgm:t>
    </dgm:pt>
    <dgm:pt modelId="{EA235251-9FDC-AC4D-AAE4-2E27A6242373}" type="pres">
      <dgm:prSet presAssocID="{0E9BCEC4-936E-BC4D-80A1-FC64249BE5D1}" presName="sibTrans" presStyleCnt="0"/>
      <dgm:spPr/>
    </dgm:pt>
    <dgm:pt modelId="{789B12FC-D543-BA45-B4E3-D731ED1A2D96}" type="pres">
      <dgm:prSet presAssocID="{1014A04D-4E0D-C14A-A7D2-1F7C6F806AB9}" presName="node" presStyleLbl="node1" presStyleIdx="7" presStyleCnt="11">
        <dgm:presLayoutVars>
          <dgm:bulletEnabled val="1"/>
        </dgm:presLayoutVars>
      </dgm:prSet>
      <dgm:spPr/>
      <dgm:t>
        <a:bodyPr/>
        <a:lstStyle/>
        <a:p>
          <a:endParaRPr lang="en-US"/>
        </a:p>
      </dgm:t>
    </dgm:pt>
    <dgm:pt modelId="{FE690DE8-90EF-844C-A4E7-44BB4D9B23CF}" type="pres">
      <dgm:prSet presAssocID="{8E3F96D3-81A5-3C47-994C-F7078E0C4C8E}" presName="sibTrans" presStyleCnt="0"/>
      <dgm:spPr/>
    </dgm:pt>
    <dgm:pt modelId="{EB6FBE4A-2BAA-BA4D-976E-D1BF25030422}" type="pres">
      <dgm:prSet presAssocID="{50910149-F70A-824F-8F4C-DE7157450918}" presName="node" presStyleLbl="node1" presStyleIdx="8" presStyleCnt="11">
        <dgm:presLayoutVars>
          <dgm:bulletEnabled val="1"/>
        </dgm:presLayoutVars>
      </dgm:prSet>
      <dgm:spPr/>
      <dgm:t>
        <a:bodyPr/>
        <a:lstStyle/>
        <a:p>
          <a:endParaRPr lang="en-US"/>
        </a:p>
      </dgm:t>
    </dgm:pt>
    <dgm:pt modelId="{D375F228-F14F-7D4A-854F-8FDF344114FE}" type="pres">
      <dgm:prSet presAssocID="{507239CF-5FDF-844E-8DC6-D62CE66AEBFA}" presName="sibTrans" presStyleCnt="0"/>
      <dgm:spPr/>
    </dgm:pt>
    <dgm:pt modelId="{DC8889A6-7013-BF42-986F-EBF7BC580E5F}" type="pres">
      <dgm:prSet presAssocID="{7A62124D-9684-C349-8CBA-09B35072B18A}" presName="node" presStyleLbl="node1" presStyleIdx="9" presStyleCnt="11">
        <dgm:presLayoutVars>
          <dgm:bulletEnabled val="1"/>
        </dgm:presLayoutVars>
      </dgm:prSet>
      <dgm:spPr/>
      <dgm:t>
        <a:bodyPr/>
        <a:lstStyle/>
        <a:p>
          <a:endParaRPr lang="en-US"/>
        </a:p>
      </dgm:t>
    </dgm:pt>
    <dgm:pt modelId="{3258E1B0-4893-F14A-A705-FFA1096DED21}" type="pres">
      <dgm:prSet presAssocID="{DA054F9F-8F9F-4049-AAC3-DB0D60812C2D}" presName="sibTrans" presStyleCnt="0"/>
      <dgm:spPr/>
    </dgm:pt>
    <dgm:pt modelId="{7C557FFD-F45F-2B4D-8140-35AD76966E77}" type="pres">
      <dgm:prSet presAssocID="{20A3CC57-3F97-D645-91A3-995CB28A4F91}" presName="node" presStyleLbl="node1" presStyleIdx="10" presStyleCnt="11">
        <dgm:presLayoutVars>
          <dgm:bulletEnabled val="1"/>
        </dgm:presLayoutVars>
      </dgm:prSet>
      <dgm:spPr/>
      <dgm:t>
        <a:bodyPr/>
        <a:lstStyle/>
        <a:p>
          <a:endParaRPr lang="en-US"/>
        </a:p>
      </dgm:t>
    </dgm:pt>
  </dgm:ptLst>
  <dgm:cxnLst>
    <dgm:cxn modelId="{BC990FEA-559F-5947-B594-9358FEA9C047}" type="presOf" srcId="{7A62124D-9684-C349-8CBA-09B35072B18A}" destId="{DC8889A6-7013-BF42-986F-EBF7BC580E5F}" srcOrd="0" destOrd="0" presId="urn:microsoft.com/office/officeart/2005/8/layout/default"/>
    <dgm:cxn modelId="{7500B5E4-4B5F-EA42-B4DA-9514F7B497A1}" srcId="{C2980377-7FE6-3F4A-B936-58260E9DEF05}" destId="{20A3CC57-3F97-D645-91A3-995CB28A4F91}" srcOrd="10" destOrd="0" parTransId="{4945BE13-324B-E940-9779-8C9F8989D3F1}" sibTransId="{0B18AE36-EFD0-734E-9C87-6158EA8CA1A7}"/>
    <dgm:cxn modelId="{CCBF57E7-64D0-AB4F-85E6-D9D71BCEB26B}" srcId="{C2980377-7FE6-3F4A-B936-58260E9DEF05}" destId="{C732A495-5849-F343-80AC-6B8F7BA98A5C}" srcOrd="4" destOrd="0" parTransId="{23ACC8D8-3DE3-EC49-A6DC-EC1415E711AF}" sibTransId="{555D1AF9-4D6E-8649-9189-838E778B3D8B}"/>
    <dgm:cxn modelId="{8B84AC4A-6E92-1F4D-A1FF-09373E74CBE8}" type="presOf" srcId="{C2980377-7FE6-3F4A-B936-58260E9DEF05}" destId="{1490A29F-1B99-F44D-848B-70B5AE42849A}" srcOrd="0" destOrd="0" presId="urn:microsoft.com/office/officeart/2005/8/layout/default"/>
    <dgm:cxn modelId="{1FF5CBF0-3607-8F43-A576-B28C64D793EC}" srcId="{C2980377-7FE6-3F4A-B936-58260E9DEF05}" destId="{E713995C-3A7C-2D4C-BA88-6FB384737D8F}" srcOrd="1" destOrd="0" parTransId="{0D5F2883-9C97-A843-A74D-AD360E509F40}" sibTransId="{3684F01E-AC5F-154C-B7BB-714827458721}"/>
    <dgm:cxn modelId="{073D11F1-4621-774D-8BF8-8E8C9E7B7E06}" srcId="{C2980377-7FE6-3F4A-B936-58260E9DEF05}" destId="{50910149-F70A-824F-8F4C-DE7157450918}" srcOrd="8" destOrd="0" parTransId="{A892322C-73FC-D642-A922-DFE9078D973C}" sibTransId="{507239CF-5FDF-844E-8DC6-D62CE66AEBFA}"/>
    <dgm:cxn modelId="{813CC29D-F3F6-A74F-9634-C52C3435438F}" srcId="{C2980377-7FE6-3F4A-B936-58260E9DEF05}" destId="{184E9DC4-4971-704C-99CB-162BBDE35D0A}" srcOrd="5" destOrd="0" parTransId="{5AE0D47F-6EAC-C342-BC92-BD30FAFAA936}" sibTransId="{E85C7882-8733-BF43-AC9F-0BFD34B3A1FC}"/>
    <dgm:cxn modelId="{4D2760BF-9191-B840-807B-FBC1D8FF6A05}" srcId="{C2980377-7FE6-3F4A-B936-58260E9DEF05}" destId="{FDBDAC03-BAD0-8847-88A3-8D7891A3D9F5}" srcOrd="0" destOrd="0" parTransId="{2CD1D380-9B8B-B347-8C32-1FA067ACD262}" sibTransId="{F61D59F9-A82D-8A43-9B35-DF7F0933A9A0}"/>
    <dgm:cxn modelId="{43AFDFD2-BA0C-CF4C-A35D-D0CB6EFC1D47}" type="presOf" srcId="{FDBDAC03-BAD0-8847-88A3-8D7891A3D9F5}" destId="{2479690F-D75B-7E46-A95C-63ED7F96C857}" srcOrd="0" destOrd="0" presId="urn:microsoft.com/office/officeart/2005/8/layout/default"/>
    <dgm:cxn modelId="{53C60723-1B6A-4140-8B33-35E936DE2DA5}" srcId="{C2980377-7FE6-3F4A-B936-58260E9DEF05}" destId="{520B4783-5EA0-BA4B-AFDA-6072A5A9D999}" srcOrd="6" destOrd="0" parTransId="{035C43E4-05BB-F64A-9AC7-82D39DBDC9BE}" sibTransId="{0E9BCEC4-936E-BC4D-80A1-FC64249BE5D1}"/>
    <dgm:cxn modelId="{23A4AE7B-CCA7-D641-9A70-042E94D12257}" srcId="{C2980377-7FE6-3F4A-B936-58260E9DEF05}" destId="{38D9B22E-8062-DD47-A4E1-EAF652D920D6}" srcOrd="2" destOrd="0" parTransId="{79AD3A3F-8A97-3B4F-A852-5F1C1A19EE27}" sibTransId="{89A2544A-EBB2-6545-B1A3-6582C756118C}"/>
    <dgm:cxn modelId="{4CCAF287-A7FB-B54B-B139-8880A4D591E2}" type="presOf" srcId="{184E9DC4-4971-704C-99CB-162BBDE35D0A}" destId="{869AA270-654E-764F-98D0-E7E6C4F8BA5C}" srcOrd="0" destOrd="0" presId="urn:microsoft.com/office/officeart/2005/8/layout/default"/>
    <dgm:cxn modelId="{59CC3C28-E143-2D4D-AEAF-F28A99AA4D6A}" type="presOf" srcId="{19DDAFC7-F9E4-8C48-B2FE-FE68CF7C2D36}" destId="{A07FF48F-670B-494F-8D62-0A29E7DEC428}" srcOrd="0" destOrd="0" presId="urn:microsoft.com/office/officeart/2005/8/layout/default"/>
    <dgm:cxn modelId="{68CE335B-B6A0-9A4D-885E-534E72371F70}" type="presOf" srcId="{E713995C-3A7C-2D4C-BA88-6FB384737D8F}" destId="{4F31F3D7-C6B8-9849-92DD-B454266F9431}" srcOrd="0" destOrd="0" presId="urn:microsoft.com/office/officeart/2005/8/layout/default"/>
    <dgm:cxn modelId="{FA17BCF5-2CFC-874D-AC4B-0E0966EF550F}" srcId="{C2980377-7FE6-3F4A-B936-58260E9DEF05}" destId="{1014A04D-4E0D-C14A-A7D2-1F7C6F806AB9}" srcOrd="7" destOrd="0" parTransId="{66D07B6C-CAA6-C948-BFF1-2958224706DD}" sibTransId="{8E3F96D3-81A5-3C47-994C-F7078E0C4C8E}"/>
    <dgm:cxn modelId="{F26D9513-2493-0844-9595-96F543F5FF94}" type="presOf" srcId="{20A3CC57-3F97-D645-91A3-995CB28A4F91}" destId="{7C557FFD-F45F-2B4D-8140-35AD76966E77}" srcOrd="0" destOrd="0" presId="urn:microsoft.com/office/officeart/2005/8/layout/default"/>
    <dgm:cxn modelId="{08D55539-138B-F145-8125-F2F012F5E46F}" srcId="{C2980377-7FE6-3F4A-B936-58260E9DEF05}" destId="{19DDAFC7-F9E4-8C48-B2FE-FE68CF7C2D36}" srcOrd="3" destOrd="0" parTransId="{7BD2029A-B644-E242-9335-ED22B5A345C8}" sibTransId="{B6CD4EC3-3F72-4243-8573-F805F0571B5A}"/>
    <dgm:cxn modelId="{112668B3-1D15-0D41-B27D-C1BB4D426437}" srcId="{C2980377-7FE6-3F4A-B936-58260E9DEF05}" destId="{7A62124D-9684-C349-8CBA-09B35072B18A}" srcOrd="9" destOrd="0" parTransId="{9CE9125C-EABD-7F4C-A7B6-B1EC0C814317}" sibTransId="{DA054F9F-8F9F-4049-AAC3-DB0D60812C2D}"/>
    <dgm:cxn modelId="{1715CA6C-E95C-E649-8AA8-37E9194143AD}" type="presOf" srcId="{1014A04D-4E0D-C14A-A7D2-1F7C6F806AB9}" destId="{789B12FC-D543-BA45-B4E3-D731ED1A2D96}" srcOrd="0" destOrd="0" presId="urn:microsoft.com/office/officeart/2005/8/layout/default"/>
    <dgm:cxn modelId="{3ACEBA5B-5487-1E49-99B2-F82930EED3AA}" type="presOf" srcId="{C732A495-5849-F343-80AC-6B8F7BA98A5C}" destId="{C835AB83-22EA-B643-A4BF-B3F1E3656024}" srcOrd="0" destOrd="0" presId="urn:microsoft.com/office/officeart/2005/8/layout/default"/>
    <dgm:cxn modelId="{1975A792-0CCB-3749-AD6B-AD6DEDCB40EF}" type="presOf" srcId="{50910149-F70A-824F-8F4C-DE7157450918}" destId="{EB6FBE4A-2BAA-BA4D-976E-D1BF25030422}" srcOrd="0" destOrd="0" presId="urn:microsoft.com/office/officeart/2005/8/layout/default"/>
    <dgm:cxn modelId="{4638A132-B330-464C-AC31-5FE0ABD96A86}" type="presOf" srcId="{38D9B22E-8062-DD47-A4E1-EAF652D920D6}" destId="{A7F01029-EA07-BC4C-B5E0-E0AD1961E61A}" srcOrd="0" destOrd="0" presId="urn:microsoft.com/office/officeart/2005/8/layout/default"/>
    <dgm:cxn modelId="{59034DFB-12C1-D645-B0C1-503D6B4405C8}" type="presOf" srcId="{520B4783-5EA0-BA4B-AFDA-6072A5A9D999}" destId="{5F1AC49D-1750-274D-B683-5D7B7062B7FF}" srcOrd="0" destOrd="0" presId="urn:microsoft.com/office/officeart/2005/8/layout/default"/>
    <dgm:cxn modelId="{E4DB5AB2-CEE6-D243-98E9-5888B4EAC36D}" type="presParOf" srcId="{1490A29F-1B99-F44D-848B-70B5AE42849A}" destId="{2479690F-D75B-7E46-A95C-63ED7F96C857}" srcOrd="0" destOrd="0" presId="urn:microsoft.com/office/officeart/2005/8/layout/default"/>
    <dgm:cxn modelId="{4E27861C-246A-4B44-A25B-3090C9D5D3BE}" type="presParOf" srcId="{1490A29F-1B99-F44D-848B-70B5AE42849A}" destId="{0F10BC41-F733-5C41-B0B8-E8D82793D27A}" srcOrd="1" destOrd="0" presId="urn:microsoft.com/office/officeart/2005/8/layout/default"/>
    <dgm:cxn modelId="{ECB251DA-AE6E-F54B-B64F-324D49747CC5}" type="presParOf" srcId="{1490A29F-1B99-F44D-848B-70B5AE42849A}" destId="{4F31F3D7-C6B8-9849-92DD-B454266F9431}" srcOrd="2" destOrd="0" presId="urn:microsoft.com/office/officeart/2005/8/layout/default"/>
    <dgm:cxn modelId="{159AD946-1DAE-AF4B-A3EB-7F25E8C0A79D}" type="presParOf" srcId="{1490A29F-1B99-F44D-848B-70B5AE42849A}" destId="{94F19E28-DA09-5C4F-B6C1-5424DA6A14C3}" srcOrd="3" destOrd="0" presId="urn:microsoft.com/office/officeart/2005/8/layout/default"/>
    <dgm:cxn modelId="{8A29E513-D040-7149-8A35-C774AD6F0966}" type="presParOf" srcId="{1490A29F-1B99-F44D-848B-70B5AE42849A}" destId="{A7F01029-EA07-BC4C-B5E0-E0AD1961E61A}" srcOrd="4" destOrd="0" presId="urn:microsoft.com/office/officeart/2005/8/layout/default"/>
    <dgm:cxn modelId="{F07B9D13-180C-ED4B-B06A-51FABB72BA6D}" type="presParOf" srcId="{1490A29F-1B99-F44D-848B-70B5AE42849A}" destId="{A01E4395-0135-9F49-B197-250845582D56}" srcOrd="5" destOrd="0" presId="urn:microsoft.com/office/officeart/2005/8/layout/default"/>
    <dgm:cxn modelId="{6FDB8EDC-9387-544B-9C93-BCE89B8DAA26}" type="presParOf" srcId="{1490A29F-1B99-F44D-848B-70B5AE42849A}" destId="{A07FF48F-670B-494F-8D62-0A29E7DEC428}" srcOrd="6" destOrd="0" presId="urn:microsoft.com/office/officeart/2005/8/layout/default"/>
    <dgm:cxn modelId="{AF178557-9BFB-884C-8D31-C689475F3727}" type="presParOf" srcId="{1490A29F-1B99-F44D-848B-70B5AE42849A}" destId="{85BDC692-8C3E-A149-9045-8D82A7F63793}" srcOrd="7" destOrd="0" presId="urn:microsoft.com/office/officeart/2005/8/layout/default"/>
    <dgm:cxn modelId="{A77C681A-A5CB-0745-B754-9B96BAFB4144}" type="presParOf" srcId="{1490A29F-1B99-F44D-848B-70B5AE42849A}" destId="{C835AB83-22EA-B643-A4BF-B3F1E3656024}" srcOrd="8" destOrd="0" presId="urn:microsoft.com/office/officeart/2005/8/layout/default"/>
    <dgm:cxn modelId="{319E6497-A5D8-D049-A049-43701A32256F}" type="presParOf" srcId="{1490A29F-1B99-F44D-848B-70B5AE42849A}" destId="{682D69C9-19C8-F34F-BD41-9FD28294CE4A}" srcOrd="9" destOrd="0" presId="urn:microsoft.com/office/officeart/2005/8/layout/default"/>
    <dgm:cxn modelId="{4904ED0C-D686-DF47-9BD2-97854078BCB7}" type="presParOf" srcId="{1490A29F-1B99-F44D-848B-70B5AE42849A}" destId="{869AA270-654E-764F-98D0-E7E6C4F8BA5C}" srcOrd="10" destOrd="0" presId="urn:microsoft.com/office/officeart/2005/8/layout/default"/>
    <dgm:cxn modelId="{F36ABB31-53F4-BF4B-8AC7-F43B91DB79EF}" type="presParOf" srcId="{1490A29F-1B99-F44D-848B-70B5AE42849A}" destId="{C5AB85EF-FE96-5F42-AD50-4D683C7682AE}" srcOrd="11" destOrd="0" presId="urn:microsoft.com/office/officeart/2005/8/layout/default"/>
    <dgm:cxn modelId="{C3823362-378F-764B-A4DA-B5325D76DCFB}" type="presParOf" srcId="{1490A29F-1B99-F44D-848B-70B5AE42849A}" destId="{5F1AC49D-1750-274D-B683-5D7B7062B7FF}" srcOrd="12" destOrd="0" presId="urn:microsoft.com/office/officeart/2005/8/layout/default"/>
    <dgm:cxn modelId="{25BD7D3A-9A7A-B94F-9580-E0C0ADE7189B}" type="presParOf" srcId="{1490A29F-1B99-F44D-848B-70B5AE42849A}" destId="{EA235251-9FDC-AC4D-AAE4-2E27A6242373}" srcOrd="13" destOrd="0" presId="urn:microsoft.com/office/officeart/2005/8/layout/default"/>
    <dgm:cxn modelId="{741C3371-D69A-8143-80AC-307528498189}" type="presParOf" srcId="{1490A29F-1B99-F44D-848B-70B5AE42849A}" destId="{789B12FC-D543-BA45-B4E3-D731ED1A2D96}" srcOrd="14" destOrd="0" presId="urn:microsoft.com/office/officeart/2005/8/layout/default"/>
    <dgm:cxn modelId="{38F734A9-0CD4-E146-BAAD-B813E9E8E20B}" type="presParOf" srcId="{1490A29F-1B99-F44D-848B-70B5AE42849A}" destId="{FE690DE8-90EF-844C-A4E7-44BB4D9B23CF}" srcOrd="15" destOrd="0" presId="urn:microsoft.com/office/officeart/2005/8/layout/default"/>
    <dgm:cxn modelId="{3EBA9981-FF77-974A-AC75-B6ADE9E4DC93}" type="presParOf" srcId="{1490A29F-1B99-F44D-848B-70B5AE42849A}" destId="{EB6FBE4A-2BAA-BA4D-976E-D1BF25030422}" srcOrd="16" destOrd="0" presId="urn:microsoft.com/office/officeart/2005/8/layout/default"/>
    <dgm:cxn modelId="{273043B9-849A-4A4C-8778-319E70C3BD62}" type="presParOf" srcId="{1490A29F-1B99-F44D-848B-70B5AE42849A}" destId="{D375F228-F14F-7D4A-854F-8FDF344114FE}" srcOrd="17" destOrd="0" presId="urn:microsoft.com/office/officeart/2005/8/layout/default"/>
    <dgm:cxn modelId="{2D7FD8DF-5872-7C42-A5A2-731BCBF45684}" type="presParOf" srcId="{1490A29F-1B99-F44D-848B-70B5AE42849A}" destId="{DC8889A6-7013-BF42-986F-EBF7BC580E5F}" srcOrd="18" destOrd="0" presId="urn:microsoft.com/office/officeart/2005/8/layout/default"/>
    <dgm:cxn modelId="{C1D063DD-1E07-FE4C-97C2-2CEF43B9B2CA}" type="presParOf" srcId="{1490A29F-1B99-F44D-848B-70B5AE42849A}" destId="{3258E1B0-4893-F14A-A705-FFA1096DED21}" srcOrd="19" destOrd="0" presId="urn:microsoft.com/office/officeart/2005/8/layout/default"/>
    <dgm:cxn modelId="{2D8256B4-F370-484A-80F4-11D52B113104}" type="presParOf" srcId="{1490A29F-1B99-F44D-848B-70B5AE42849A}" destId="{7C557FFD-F45F-2B4D-8140-35AD76966E77}"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449216-58B6-4D49-B46D-37354DD65733}" type="doc">
      <dgm:prSet loTypeId="urn:microsoft.com/office/officeart/2005/8/layout/default" loCatId="list" qsTypeId="urn:microsoft.com/office/officeart/2005/8/quickstyle/simple5" qsCatId="simple" csTypeId="urn:microsoft.com/office/officeart/2005/8/colors/accent4_2" csCatId="accent4" phldr="1"/>
      <dgm:spPr/>
      <dgm:t>
        <a:bodyPr/>
        <a:lstStyle/>
        <a:p>
          <a:endParaRPr lang="en-US"/>
        </a:p>
      </dgm:t>
    </dgm:pt>
    <dgm:pt modelId="{C22AE7DB-9ED9-5248-8117-BA9448340474}">
      <dgm:prSet phldrT="[Text]" custT="1"/>
      <dgm:spPr/>
      <dgm:t>
        <a:bodyPr/>
        <a:lstStyle/>
        <a:p>
          <a:r>
            <a:rPr lang="en-US" sz="1600" b="1" dirty="0">
              <a:solidFill>
                <a:schemeClr val="tx1"/>
              </a:solidFill>
            </a:rPr>
            <a:t>Apr 7, 2020</a:t>
          </a:r>
        </a:p>
      </dgm:t>
    </dgm:pt>
    <dgm:pt modelId="{1BF7E322-B8B1-CD4B-B203-D41E52DC086D}" type="parTrans" cxnId="{FF2A1CF8-D59C-6B49-8AC4-41923408BF7C}">
      <dgm:prSet/>
      <dgm:spPr/>
      <dgm:t>
        <a:bodyPr/>
        <a:lstStyle/>
        <a:p>
          <a:endParaRPr lang="en-US" sz="1200">
            <a:solidFill>
              <a:schemeClr val="tx1"/>
            </a:solidFill>
          </a:endParaRPr>
        </a:p>
      </dgm:t>
    </dgm:pt>
    <dgm:pt modelId="{0E451285-FC41-EE4F-A131-49F82A5613A9}" type="sibTrans" cxnId="{FF2A1CF8-D59C-6B49-8AC4-41923408BF7C}">
      <dgm:prSet/>
      <dgm:spPr/>
      <dgm:t>
        <a:bodyPr/>
        <a:lstStyle/>
        <a:p>
          <a:endParaRPr lang="en-US" sz="1200">
            <a:solidFill>
              <a:schemeClr val="tx1"/>
            </a:solidFill>
          </a:endParaRPr>
        </a:p>
      </dgm:t>
    </dgm:pt>
    <dgm:pt modelId="{1A55D6FE-8150-FE46-923C-C817336A300F}">
      <dgm:prSet phldrT="[Text]" custT="1"/>
      <dgm:spPr/>
      <dgm:t>
        <a:bodyPr/>
        <a:lstStyle/>
        <a:p>
          <a:r>
            <a:rPr lang="en-US" sz="1600" b="1" dirty="0">
              <a:solidFill>
                <a:schemeClr val="tx1"/>
              </a:solidFill>
            </a:rPr>
            <a:t>Dec 10, 2019</a:t>
          </a:r>
        </a:p>
      </dgm:t>
    </dgm:pt>
    <dgm:pt modelId="{2C77BBAD-058B-384D-A4E5-F443BE944B2C}" type="parTrans" cxnId="{FB79CF39-1323-9446-96D3-0D825302B29C}">
      <dgm:prSet/>
      <dgm:spPr/>
      <dgm:t>
        <a:bodyPr/>
        <a:lstStyle/>
        <a:p>
          <a:endParaRPr lang="en-US" sz="1200">
            <a:solidFill>
              <a:schemeClr val="tx1"/>
            </a:solidFill>
          </a:endParaRPr>
        </a:p>
      </dgm:t>
    </dgm:pt>
    <dgm:pt modelId="{08DA8B06-3E77-D74C-AA30-AE97C161C07D}" type="sibTrans" cxnId="{FB79CF39-1323-9446-96D3-0D825302B29C}">
      <dgm:prSet/>
      <dgm:spPr/>
      <dgm:t>
        <a:bodyPr/>
        <a:lstStyle/>
        <a:p>
          <a:endParaRPr lang="en-US" sz="1200">
            <a:solidFill>
              <a:schemeClr val="tx1"/>
            </a:solidFill>
          </a:endParaRPr>
        </a:p>
      </dgm:t>
    </dgm:pt>
    <dgm:pt modelId="{253613C0-231B-7245-8EC6-FEF4B2FE5CEE}" type="pres">
      <dgm:prSet presAssocID="{72449216-58B6-4D49-B46D-37354DD65733}" presName="diagram" presStyleCnt="0">
        <dgm:presLayoutVars>
          <dgm:dir/>
          <dgm:resizeHandles val="exact"/>
        </dgm:presLayoutVars>
      </dgm:prSet>
      <dgm:spPr/>
      <dgm:t>
        <a:bodyPr/>
        <a:lstStyle/>
        <a:p>
          <a:endParaRPr lang="en-US"/>
        </a:p>
      </dgm:t>
    </dgm:pt>
    <dgm:pt modelId="{90C1A7D2-436F-BD4A-A7CF-72638CE19EA6}" type="pres">
      <dgm:prSet presAssocID="{1A55D6FE-8150-FE46-923C-C817336A300F}" presName="node" presStyleLbl="node1" presStyleIdx="0" presStyleCnt="2" custScaleX="121874" custLinFactNeighborX="-1387" custLinFactNeighborY="-64652">
        <dgm:presLayoutVars>
          <dgm:bulletEnabled val="1"/>
        </dgm:presLayoutVars>
      </dgm:prSet>
      <dgm:spPr/>
      <dgm:t>
        <a:bodyPr/>
        <a:lstStyle/>
        <a:p>
          <a:endParaRPr lang="en-US"/>
        </a:p>
      </dgm:t>
    </dgm:pt>
    <dgm:pt modelId="{BAC34060-47F3-F143-B076-2A96440DD987}" type="pres">
      <dgm:prSet presAssocID="{08DA8B06-3E77-D74C-AA30-AE97C161C07D}" presName="sibTrans" presStyleCnt="0"/>
      <dgm:spPr/>
    </dgm:pt>
    <dgm:pt modelId="{C87521B8-7D04-2E43-889B-5E151257E0BF}" type="pres">
      <dgm:prSet presAssocID="{C22AE7DB-9ED9-5248-8117-BA9448340474}" presName="node" presStyleLbl="node1" presStyleIdx="1" presStyleCnt="2" custScaleX="116912">
        <dgm:presLayoutVars>
          <dgm:bulletEnabled val="1"/>
        </dgm:presLayoutVars>
      </dgm:prSet>
      <dgm:spPr/>
      <dgm:t>
        <a:bodyPr/>
        <a:lstStyle/>
        <a:p>
          <a:endParaRPr lang="en-US"/>
        </a:p>
      </dgm:t>
    </dgm:pt>
  </dgm:ptLst>
  <dgm:cxnLst>
    <dgm:cxn modelId="{A864115A-C695-7D4E-A001-A925F613E8E7}" type="presOf" srcId="{C22AE7DB-9ED9-5248-8117-BA9448340474}" destId="{C87521B8-7D04-2E43-889B-5E151257E0BF}" srcOrd="0" destOrd="0" presId="urn:microsoft.com/office/officeart/2005/8/layout/default"/>
    <dgm:cxn modelId="{41620B75-D368-E043-9FA1-40D03B1898BC}" type="presOf" srcId="{72449216-58B6-4D49-B46D-37354DD65733}" destId="{253613C0-231B-7245-8EC6-FEF4B2FE5CEE}" srcOrd="0" destOrd="0" presId="urn:microsoft.com/office/officeart/2005/8/layout/default"/>
    <dgm:cxn modelId="{FB79CF39-1323-9446-96D3-0D825302B29C}" srcId="{72449216-58B6-4D49-B46D-37354DD65733}" destId="{1A55D6FE-8150-FE46-923C-C817336A300F}" srcOrd="0" destOrd="0" parTransId="{2C77BBAD-058B-384D-A4E5-F443BE944B2C}" sibTransId="{08DA8B06-3E77-D74C-AA30-AE97C161C07D}"/>
    <dgm:cxn modelId="{FF2A1CF8-D59C-6B49-8AC4-41923408BF7C}" srcId="{72449216-58B6-4D49-B46D-37354DD65733}" destId="{C22AE7DB-9ED9-5248-8117-BA9448340474}" srcOrd="1" destOrd="0" parTransId="{1BF7E322-B8B1-CD4B-B203-D41E52DC086D}" sibTransId="{0E451285-FC41-EE4F-A131-49F82A5613A9}"/>
    <dgm:cxn modelId="{78CE8648-37B1-DF45-BC12-419DDEE1522B}" type="presOf" srcId="{1A55D6FE-8150-FE46-923C-C817336A300F}" destId="{90C1A7D2-436F-BD4A-A7CF-72638CE19EA6}" srcOrd="0" destOrd="0" presId="urn:microsoft.com/office/officeart/2005/8/layout/default"/>
    <dgm:cxn modelId="{8176DEFB-2221-E34B-A5CB-3C6BA419347E}" type="presParOf" srcId="{253613C0-231B-7245-8EC6-FEF4B2FE5CEE}" destId="{90C1A7D2-436F-BD4A-A7CF-72638CE19EA6}" srcOrd="0" destOrd="0" presId="urn:microsoft.com/office/officeart/2005/8/layout/default"/>
    <dgm:cxn modelId="{6FDEC890-244C-FD41-8AA2-69654CA867B3}" type="presParOf" srcId="{253613C0-231B-7245-8EC6-FEF4B2FE5CEE}" destId="{BAC34060-47F3-F143-B076-2A96440DD987}" srcOrd="1" destOrd="0" presId="urn:microsoft.com/office/officeart/2005/8/layout/default"/>
    <dgm:cxn modelId="{12298C30-AF30-024D-BC86-DFC146AB0C34}" type="presParOf" srcId="{253613C0-231B-7245-8EC6-FEF4B2FE5CEE}" destId="{C87521B8-7D04-2E43-889B-5E151257E0BF}"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449216-58B6-4D49-B46D-37354DD65733}" type="doc">
      <dgm:prSet loTypeId="urn:microsoft.com/office/officeart/2005/8/layout/default" loCatId="list" qsTypeId="urn:microsoft.com/office/officeart/2005/8/quickstyle/simple5" qsCatId="simple" csTypeId="urn:microsoft.com/office/officeart/2005/8/colors/accent4_2" csCatId="accent4" phldr="1"/>
      <dgm:spPr/>
      <dgm:t>
        <a:bodyPr/>
        <a:lstStyle/>
        <a:p>
          <a:endParaRPr lang="en-US"/>
        </a:p>
      </dgm:t>
    </dgm:pt>
    <dgm:pt modelId="{1A55D6FE-8150-FE46-923C-C817336A300F}">
      <dgm:prSet phldrT="[Text]" custT="1"/>
      <dgm:spPr/>
      <dgm:t>
        <a:bodyPr/>
        <a:lstStyle/>
        <a:p>
          <a:r>
            <a:rPr lang="en-US" sz="2400" b="1" dirty="0">
              <a:solidFill>
                <a:schemeClr val="tx1"/>
              </a:solidFill>
            </a:rPr>
            <a:t>Mar 11, 2020</a:t>
          </a:r>
        </a:p>
      </dgm:t>
    </dgm:pt>
    <dgm:pt modelId="{2C77BBAD-058B-384D-A4E5-F443BE944B2C}" type="parTrans" cxnId="{FB79CF39-1323-9446-96D3-0D825302B29C}">
      <dgm:prSet/>
      <dgm:spPr/>
      <dgm:t>
        <a:bodyPr/>
        <a:lstStyle/>
        <a:p>
          <a:endParaRPr lang="en-US" sz="1600">
            <a:solidFill>
              <a:schemeClr val="tx1"/>
            </a:solidFill>
          </a:endParaRPr>
        </a:p>
      </dgm:t>
    </dgm:pt>
    <dgm:pt modelId="{08DA8B06-3E77-D74C-AA30-AE97C161C07D}" type="sibTrans" cxnId="{FB79CF39-1323-9446-96D3-0D825302B29C}">
      <dgm:prSet/>
      <dgm:spPr/>
      <dgm:t>
        <a:bodyPr/>
        <a:lstStyle/>
        <a:p>
          <a:endParaRPr lang="en-US" sz="1600">
            <a:solidFill>
              <a:schemeClr val="tx1"/>
            </a:solidFill>
          </a:endParaRPr>
        </a:p>
      </dgm:t>
    </dgm:pt>
    <dgm:pt modelId="{253613C0-231B-7245-8EC6-FEF4B2FE5CEE}" type="pres">
      <dgm:prSet presAssocID="{72449216-58B6-4D49-B46D-37354DD65733}" presName="diagram" presStyleCnt="0">
        <dgm:presLayoutVars>
          <dgm:dir/>
          <dgm:resizeHandles val="exact"/>
        </dgm:presLayoutVars>
      </dgm:prSet>
      <dgm:spPr/>
      <dgm:t>
        <a:bodyPr/>
        <a:lstStyle/>
        <a:p>
          <a:endParaRPr lang="en-US"/>
        </a:p>
      </dgm:t>
    </dgm:pt>
    <dgm:pt modelId="{90C1A7D2-436F-BD4A-A7CF-72638CE19EA6}" type="pres">
      <dgm:prSet presAssocID="{1A55D6FE-8150-FE46-923C-C817336A300F}" presName="node" presStyleLbl="node1" presStyleIdx="0" presStyleCnt="1" custScaleX="121874" custLinFactNeighborX="-1387" custLinFactNeighborY="-64652">
        <dgm:presLayoutVars>
          <dgm:bulletEnabled val="1"/>
        </dgm:presLayoutVars>
      </dgm:prSet>
      <dgm:spPr/>
      <dgm:t>
        <a:bodyPr/>
        <a:lstStyle/>
        <a:p>
          <a:endParaRPr lang="en-US"/>
        </a:p>
      </dgm:t>
    </dgm:pt>
  </dgm:ptLst>
  <dgm:cxnLst>
    <dgm:cxn modelId="{5F3575E3-0A02-104D-B75B-F7B1A88E12FB}" type="presOf" srcId="{1A55D6FE-8150-FE46-923C-C817336A300F}" destId="{90C1A7D2-436F-BD4A-A7CF-72638CE19EA6}" srcOrd="0" destOrd="0" presId="urn:microsoft.com/office/officeart/2005/8/layout/default"/>
    <dgm:cxn modelId="{41620B75-D368-E043-9FA1-40D03B1898BC}" type="presOf" srcId="{72449216-58B6-4D49-B46D-37354DD65733}" destId="{253613C0-231B-7245-8EC6-FEF4B2FE5CEE}" srcOrd="0" destOrd="0" presId="urn:microsoft.com/office/officeart/2005/8/layout/default"/>
    <dgm:cxn modelId="{FB79CF39-1323-9446-96D3-0D825302B29C}" srcId="{72449216-58B6-4D49-B46D-37354DD65733}" destId="{1A55D6FE-8150-FE46-923C-C817336A300F}" srcOrd="0" destOrd="0" parTransId="{2C77BBAD-058B-384D-A4E5-F443BE944B2C}" sibTransId="{08DA8B06-3E77-D74C-AA30-AE97C161C07D}"/>
    <dgm:cxn modelId="{29672BF5-4F10-5B44-B4DB-4F9D0573FE8A}" type="presParOf" srcId="{253613C0-231B-7245-8EC6-FEF4B2FE5CEE}" destId="{90C1A7D2-436F-BD4A-A7CF-72638CE19EA6}"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449216-58B6-4D49-B46D-37354DD65733}" type="doc">
      <dgm:prSet loTypeId="urn:microsoft.com/office/officeart/2005/8/layout/default" loCatId="list" qsTypeId="urn:microsoft.com/office/officeart/2005/8/quickstyle/simple5" qsCatId="simple" csTypeId="urn:microsoft.com/office/officeart/2005/8/colors/accent4_2" csCatId="accent4" phldr="1"/>
      <dgm:spPr/>
      <dgm:t>
        <a:bodyPr/>
        <a:lstStyle/>
        <a:p>
          <a:endParaRPr lang="en-US"/>
        </a:p>
      </dgm:t>
    </dgm:pt>
    <dgm:pt modelId="{C22AE7DB-9ED9-5248-8117-BA9448340474}">
      <dgm:prSet phldrT="[Text]" custT="1"/>
      <dgm:spPr/>
      <dgm:t>
        <a:bodyPr/>
        <a:lstStyle/>
        <a:p>
          <a:r>
            <a:rPr lang="en-US" sz="2400" b="1" dirty="0">
              <a:solidFill>
                <a:schemeClr val="tx1"/>
              </a:solidFill>
            </a:rPr>
            <a:t>Feb 20, 2020</a:t>
          </a:r>
        </a:p>
      </dgm:t>
    </dgm:pt>
    <dgm:pt modelId="{1BF7E322-B8B1-CD4B-B203-D41E52DC086D}" type="parTrans" cxnId="{FF2A1CF8-D59C-6B49-8AC4-41923408BF7C}">
      <dgm:prSet/>
      <dgm:spPr/>
      <dgm:t>
        <a:bodyPr/>
        <a:lstStyle/>
        <a:p>
          <a:endParaRPr lang="en-US" sz="1600">
            <a:solidFill>
              <a:schemeClr val="tx1"/>
            </a:solidFill>
          </a:endParaRPr>
        </a:p>
      </dgm:t>
    </dgm:pt>
    <dgm:pt modelId="{0E451285-FC41-EE4F-A131-49F82A5613A9}" type="sibTrans" cxnId="{FF2A1CF8-D59C-6B49-8AC4-41923408BF7C}">
      <dgm:prSet/>
      <dgm:spPr/>
      <dgm:t>
        <a:bodyPr/>
        <a:lstStyle/>
        <a:p>
          <a:endParaRPr lang="en-US" sz="1600">
            <a:solidFill>
              <a:schemeClr val="tx1"/>
            </a:solidFill>
          </a:endParaRPr>
        </a:p>
      </dgm:t>
    </dgm:pt>
    <dgm:pt modelId="{1A55D6FE-8150-FE46-923C-C817336A300F}">
      <dgm:prSet phldrT="[Text]" custT="1"/>
      <dgm:spPr/>
      <dgm:t>
        <a:bodyPr/>
        <a:lstStyle/>
        <a:p>
          <a:r>
            <a:rPr lang="en-US" sz="2400" b="1" dirty="0">
              <a:solidFill>
                <a:schemeClr val="tx1"/>
              </a:solidFill>
            </a:rPr>
            <a:t>Feb 25, 2020</a:t>
          </a:r>
        </a:p>
      </dgm:t>
    </dgm:pt>
    <dgm:pt modelId="{2C77BBAD-058B-384D-A4E5-F443BE944B2C}" type="parTrans" cxnId="{FB79CF39-1323-9446-96D3-0D825302B29C}">
      <dgm:prSet/>
      <dgm:spPr/>
      <dgm:t>
        <a:bodyPr/>
        <a:lstStyle/>
        <a:p>
          <a:endParaRPr lang="en-US" sz="1600">
            <a:solidFill>
              <a:schemeClr val="tx1"/>
            </a:solidFill>
          </a:endParaRPr>
        </a:p>
      </dgm:t>
    </dgm:pt>
    <dgm:pt modelId="{08DA8B06-3E77-D74C-AA30-AE97C161C07D}" type="sibTrans" cxnId="{FB79CF39-1323-9446-96D3-0D825302B29C}">
      <dgm:prSet/>
      <dgm:spPr/>
      <dgm:t>
        <a:bodyPr/>
        <a:lstStyle/>
        <a:p>
          <a:endParaRPr lang="en-US" sz="1600">
            <a:solidFill>
              <a:schemeClr val="tx1"/>
            </a:solidFill>
          </a:endParaRPr>
        </a:p>
      </dgm:t>
    </dgm:pt>
    <dgm:pt modelId="{253613C0-231B-7245-8EC6-FEF4B2FE5CEE}" type="pres">
      <dgm:prSet presAssocID="{72449216-58B6-4D49-B46D-37354DD65733}" presName="diagram" presStyleCnt="0">
        <dgm:presLayoutVars>
          <dgm:dir/>
          <dgm:resizeHandles val="exact"/>
        </dgm:presLayoutVars>
      </dgm:prSet>
      <dgm:spPr/>
      <dgm:t>
        <a:bodyPr/>
        <a:lstStyle/>
        <a:p>
          <a:endParaRPr lang="en-US"/>
        </a:p>
      </dgm:t>
    </dgm:pt>
    <dgm:pt modelId="{C87521B8-7D04-2E43-889B-5E151257E0BF}" type="pres">
      <dgm:prSet presAssocID="{C22AE7DB-9ED9-5248-8117-BA9448340474}" presName="node" presStyleLbl="node1" presStyleIdx="0" presStyleCnt="2" custScaleX="116912">
        <dgm:presLayoutVars>
          <dgm:bulletEnabled val="1"/>
        </dgm:presLayoutVars>
      </dgm:prSet>
      <dgm:spPr/>
      <dgm:t>
        <a:bodyPr/>
        <a:lstStyle/>
        <a:p>
          <a:endParaRPr lang="en-US"/>
        </a:p>
      </dgm:t>
    </dgm:pt>
    <dgm:pt modelId="{8A101CC8-28CD-704B-8E87-ED31FDF7F209}" type="pres">
      <dgm:prSet presAssocID="{0E451285-FC41-EE4F-A131-49F82A5613A9}" presName="sibTrans" presStyleCnt="0"/>
      <dgm:spPr/>
    </dgm:pt>
    <dgm:pt modelId="{90C1A7D2-436F-BD4A-A7CF-72638CE19EA6}" type="pres">
      <dgm:prSet presAssocID="{1A55D6FE-8150-FE46-923C-C817336A300F}" presName="node" presStyleLbl="node1" presStyleIdx="1" presStyleCnt="2" custScaleX="121874" custLinFactNeighborX="-1387" custLinFactNeighborY="-64652">
        <dgm:presLayoutVars>
          <dgm:bulletEnabled val="1"/>
        </dgm:presLayoutVars>
      </dgm:prSet>
      <dgm:spPr/>
      <dgm:t>
        <a:bodyPr/>
        <a:lstStyle/>
        <a:p>
          <a:endParaRPr lang="en-US"/>
        </a:p>
      </dgm:t>
    </dgm:pt>
  </dgm:ptLst>
  <dgm:cxnLst>
    <dgm:cxn modelId="{5F3575E3-0A02-104D-B75B-F7B1A88E12FB}" type="presOf" srcId="{1A55D6FE-8150-FE46-923C-C817336A300F}" destId="{90C1A7D2-436F-BD4A-A7CF-72638CE19EA6}" srcOrd="0" destOrd="0" presId="urn:microsoft.com/office/officeart/2005/8/layout/default"/>
    <dgm:cxn modelId="{41620B75-D368-E043-9FA1-40D03B1898BC}" type="presOf" srcId="{72449216-58B6-4D49-B46D-37354DD65733}" destId="{253613C0-231B-7245-8EC6-FEF4B2FE5CEE}" srcOrd="0" destOrd="0" presId="urn:microsoft.com/office/officeart/2005/8/layout/default"/>
    <dgm:cxn modelId="{0CD9951A-16D4-0A40-AB56-FB9A444E0648}" type="presOf" srcId="{C22AE7DB-9ED9-5248-8117-BA9448340474}" destId="{C87521B8-7D04-2E43-889B-5E151257E0BF}" srcOrd="0" destOrd="0" presId="urn:microsoft.com/office/officeart/2005/8/layout/default"/>
    <dgm:cxn modelId="{FB79CF39-1323-9446-96D3-0D825302B29C}" srcId="{72449216-58B6-4D49-B46D-37354DD65733}" destId="{1A55D6FE-8150-FE46-923C-C817336A300F}" srcOrd="1" destOrd="0" parTransId="{2C77BBAD-058B-384D-A4E5-F443BE944B2C}" sibTransId="{08DA8B06-3E77-D74C-AA30-AE97C161C07D}"/>
    <dgm:cxn modelId="{FF2A1CF8-D59C-6B49-8AC4-41923408BF7C}" srcId="{72449216-58B6-4D49-B46D-37354DD65733}" destId="{C22AE7DB-9ED9-5248-8117-BA9448340474}" srcOrd="0" destOrd="0" parTransId="{1BF7E322-B8B1-CD4B-B203-D41E52DC086D}" sibTransId="{0E451285-FC41-EE4F-A131-49F82A5613A9}"/>
    <dgm:cxn modelId="{D0A441AF-AF19-7147-9EF4-027D10938A4A}" type="presParOf" srcId="{253613C0-231B-7245-8EC6-FEF4B2FE5CEE}" destId="{C87521B8-7D04-2E43-889B-5E151257E0BF}" srcOrd="0" destOrd="0" presId="urn:microsoft.com/office/officeart/2005/8/layout/default"/>
    <dgm:cxn modelId="{A974D5CF-3D01-AF41-B9D7-414F0BBC3D30}" type="presParOf" srcId="{253613C0-231B-7245-8EC6-FEF4B2FE5CEE}" destId="{8A101CC8-28CD-704B-8E87-ED31FDF7F209}" srcOrd="1" destOrd="0" presId="urn:microsoft.com/office/officeart/2005/8/layout/default"/>
    <dgm:cxn modelId="{29672BF5-4F10-5B44-B4DB-4F9D0573FE8A}" type="presParOf" srcId="{253613C0-231B-7245-8EC6-FEF4B2FE5CEE}" destId="{90C1A7D2-436F-BD4A-A7CF-72638CE19EA6}"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449216-58B6-4D49-B46D-37354DD65733}" type="doc">
      <dgm:prSet loTypeId="urn:microsoft.com/office/officeart/2005/8/layout/default" loCatId="list" qsTypeId="urn:microsoft.com/office/officeart/2005/8/quickstyle/simple5" qsCatId="simple" csTypeId="urn:microsoft.com/office/officeart/2005/8/colors/accent4_2" csCatId="accent4" phldr="1"/>
      <dgm:spPr/>
      <dgm:t>
        <a:bodyPr/>
        <a:lstStyle/>
        <a:p>
          <a:endParaRPr lang="en-US"/>
        </a:p>
      </dgm:t>
    </dgm:pt>
    <dgm:pt modelId="{C22AE7DB-9ED9-5248-8117-BA9448340474}">
      <dgm:prSet phldrT="[Text]" custT="1"/>
      <dgm:spPr/>
      <dgm:t>
        <a:bodyPr/>
        <a:lstStyle/>
        <a:p>
          <a:r>
            <a:rPr lang="en-US" sz="1400" b="1" dirty="0">
              <a:solidFill>
                <a:schemeClr val="tx1"/>
              </a:solidFill>
            </a:rPr>
            <a:t>Aug 20, 2019</a:t>
          </a:r>
        </a:p>
      </dgm:t>
    </dgm:pt>
    <dgm:pt modelId="{1BF7E322-B8B1-CD4B-B203-D41E52DC086D}" type="parTrans" cxnId="{FF2A1CF8-D59C-6B49-8AC4-41923408BF7C}">
      <dgm:prSet/>
      <dgm:spPr/>
      <dgm:t>
        <a:bodyPr/>
        <a:lstStyle/>
        <a:p>
          <a:endParaRPr lang="en-US" sz="1200">
            <a:solidFill>
              <a:schemeClr val="tx1"/>
            </a:solidFill>
          </a:endParaRPr>
        </a:p>
      </dgm:t>
    </dgm:pt>
    <dgm:pt modelId="{0E451285-FC41-EE4F-A131-49F82A5613A9}" type="sibTrans" cxnId="{FF2A1CF8-D59C-6B49-8AC4-41923408BF7C}">
      <dgm:prSet/>
      <dgm:spPr/>
      <dgm:t>
        <a:bodyPr/>
        <a:lstStyle/>
        <a:p>
          <a:endParaRPr lang="en-US" sz="1200">
            <a:solidFill>
              <a:schemeClr val="tx1"/>
            </a:solidFill>
          </a:endParaRPr>
        </a:p>
      </dgm:t>
    </dgm:pt>
    <dgm:pt modelId="{1A55D6FE-8150-FE46-923C-C817336A300F}">
      <dgm:prSet phldrT="[Text]" custT="1"/>
      <dgm:spPr/>
      <dgm:t>
        <a:bodyPr/>
        <a:lstStyle/>
        <a:p>
          <a:r>
            <a:rPr lang="en-US" sz="1400" b="1" dirty="0">
              <a:solidFill>
                <a:schemeClr val="tx1"/>
              </a:solidFill>
            </a:rPr>
            <a:t>Oct 15, 2019</a:t>
          </a:r>
        </a:p>
      </dgm:t>
    </dgm:pt>
    <dgm:pt modelId="{2C77BBAD-058B-384D-A4E5-F443BE944B2C}" type="parTrans" cxnId="{FB79CF39-1323-9446-96D3-0D825302B29C}">
      <dgm:prSet/>
      <dgm:spPr/>
      <dgm:t>
        <a:bodyPr/>
        <a:lstStyle/>
        <a:p>
          <a:endParaRPr lang="en-US" sz="1200">
            <a:solidFill>
              <a:schemeClr val="tx1"/>
            </a:solidFill>
          </a:endParaRPr>
        </a:p>
      </dgm:t>
    </dgm:pt>
    <dgm:pt modelId="{08DA8B06-3E77-D74C-AA30-AE97C161C07D}" type="sibTrans" cxnId="{FB79CF39-1323-9446-96D3-0D825302B29C}">
      <dgm:prSet/>
      <dgm:spPr/>
      <dgm:t>
        <a:bodyPr/>
        <a:lstStyle/>
        <a:p>
          <a:endParaRPr lang="en-US" sz="1200">
            <a:solidFill>
              <a:schemeClr val="tx1"/>
            </a:solidFill>
          </a:endParaRPr>
        </a:p>
      </dgm:t>
    </dgm:pt>
    <dgm:pt modelId="{EF7B48F0-4342-4545-9A4F-62EA120CBB58}">
      <dgm:prSet phldrT="[Text]" custT="1"/>
      <dgm:spPr/>
      <dgm:t>
        <a:bodyPr/>
        <a:lstStyle/>
        <a:p>
          <a:r>
            <a:rPr lang="en-US" sz="1400" b="1">
              <a:solidFill>
                <a:schemeClr val="tx1"/>
              </a:solidFill>
            </a:rPr>
            <a:t>Nov 5, 2019</a:t>
          </a:r>
          <a:endParaRPr lang="en-US" sz="1400" b="1" dirty="0">
            <a:solidFill>
              <a:schemeClr val="tx1"/>
            </a:solidFill>
          </a:endParaRPr>
        </a:p>
      </dgm:t>
    </dgm:pt>
    <dgm:pt modelId="{06881D65-0259-A344-AF67-4FD7D2B1F844}" type="parTrans" cxnId="{E01DD9C2-3AC6-5644-8476-93C3316DF807}">
      <dgm:prSet/>
      <dgm:spPr/>
      <dgm:t>
        <a:bodyPr/>
        <a:lstStyle/>
        <a:p>
          <a:endParaRPr lang="en-US" sz="1200">
            <a:solidFill>
              <a:schemeClr val="tx1"/>
            </a:solidFill>
          </a:endParaRPr>
        </a:p>
      </dgm:t>
    </dgm:pt>
    <dgm:pt modelId="{D216F22A-0971-AF4E-A9CE-FF02D2EA64D9}" type="sibTrans" cxnId="{E01DD9C2-3AC6-5644-8476-93C3316DF807}">
      <dgm:prSet/>
      <dgm:spPr/>
      <dgm:t>
        <a:bodyPr/>
        <a:lstStyle/>
        <a:p>
          <a:endParaRPr lang="en-US" sz="1200">
            <a:solidFill>
              <a:schemeClr val="tx1"/>
            </a:solidFill>
          </a:endParaRPr>
        </a:p>
      </dgm:t>
    </dgm:pt>
    <dgm:pt modelId="{A2844183-9A58-B74B-905A-23E71A877728}">
      <dgm:prSet phldrT="[Text]" custT="1"/>
      <dgm:spPr/>
      <dgm:t>
        <a:bodyPr/>
        <a:lstStyle/>
        <a:p>
          <a:r>
            <a:rPr lang="en-US" sz="1400" b="1">
              <a:solidFill>
                <a:schemeClr val="tx1"/>
              </a:solidFill>
            </a:rPr>
            <a:t>Dec 3, 2019</a:t>
          </a:r>
          <a:endParaRPr lang="en-US" sz="1400" b="1" dirty="0">
            <a:solidFill>
              <a:schemeClr val="tx1"/>
            </a:solidFill>
          </a:endParaRPr>
        </a:p>
      </dgm:t>
    </dgm:pt>
    <dgm:pt modelId="{33FB3962-411C-804A-AE99-83AE844D124A}" type="parTrans" cxnId="{4C575BB7-A0D7-A542-A18E-8E2FBB961AEA}">
      <dgm:prSet/>
      <dgm:spPr/>
      <dgm:t>
        <a:bodyPr/>
        <a:lstStyle/>
        <a:p>
          <a:endParaRPr lang="en-US" sz="1200">
            <a:solidFill>
              <a:schemeClr val="tx1"/>
            </a:solidFill>
          </a:endParaRPr>
        </a:p>
      </dgm:t>
    </dgm:pt>
    <dgm:pt modelId="{7E8AF1CD-655D-074E-92CC-F2018CD270F6}" type="sibTrans" cxnId="{4C575BB7-A0D7-A542-A18E-8E2FBB961AEA}">
      <dgm:prSet/>
      <dgm:spPr/>
      <dgm:t>
        <a:bodyPr/>
        <a:lstStyle/>
        <a:p>
          <a:endParaRPr lang="en-US" sz="1200">
            <a:solidFill>
              <a:schemeClr val="tx1"/>
            </a:solidFill>
          </a:endParaRPr>
        </a:p>
      </dgm:t>
    </dgm:pt>
    <dgm:pt modelId="{1A0F9818-8EEF-BD4D-ADFB-A2B8BD62A776}">
      <dgm:prSet phldrT="[Text]" custT="1"/>
      <dgm:spPr/>
      <dgm:t>
        <a:bodyPr/>
        <a:lstStyle/>
        <a:p>
          <a:r>
            <a:rPr lang="en-US" sz="1400" b="1">
              <a:solidFill>
                <a:schemeClr val="tx1"/>
              </a:solidFill>
            </a:rPr>
            <a:t>Jan 28, 2020</a:t>
          </a:r>
          <a:endParaRPr lang="en-US" sz="1400" b="1" dirty="0">
            <a:solidFill>
              <a:schemeClr val="tx1"/>
            </a:solidFill>
          </a:endParaRPr>
        </a:p>
      </dgm:t>
    </dgm:pt>
    <dgm:pt modelId="{EDAE86EA-5626-E244-86D7-13260DFC6641}" type="parTrans" cxnId="{7D0AC7EB-870A-3C44-8213-ECD6BEAEDD94}">
      <dgm:prSet/>
      <dgm:spPr/>
      <dgm:t>
        <a:bodyPr/>
        <a:lstStyle/>
        <a:p>
          <a:endParaRPr lang="en-US" sz="1200">
            <a:solidFill>
              <a:schemeClr val="tx1"/>
            </a:solidFill>
          </a:endParaRPr>
        </a:p>
      </dgm:t>
    </dgm:pt>
    <dgm:pt modelId="{207F4DB1-A62D-654A-BC6A-3D4AF6C20FBE}" type="sibTrans" cxnId="{7D0AC7EB-870A-3C44-8213-ECD6BEAEDD94}">
      <dgm:prSet/>
      <dgm:spPr/>
      <dgm:t>
        <a:bodyPr/>
        <a:lstStyle/>
        <a:p>
          <a:endParaRPr lang="en-US" sz="1200">
            <a:solidFill>
              <a:schemeClr val="tx1"/>
            </a:solidFill>
          </a:endParaRPr>
        </a:p>
      </dgm:t>
    </dgm:pt>
    <dgm:pt modelId="{253613C0-231B-7245-8EC6-FEF4B2FE5CEE}" type="pres">
      <dgm:prSet presAssocID="{72449216-58B6-4D49-B46D-37354DD65733}" presName="diagram" presStyleCnt="0">
        <dgm:presLayoutVars>
          <dgm:dir/>
          <dgm:resizeHandles val="exact"/>
        </dgm:presLayoutVars>
      </dgm:prSet>
      <dgm:spPr/>
      <dgm:t>
        <a:bodyPr/>
        <a:lstStyle/>
        <a:p>
          <a:endParaRPr lang="en-US"/>
        </a:p>
      </dgm:t>
    </dgm:pt>
    <dgm:pt modelId="{C87521B8-7D04-2E43-889B-5E151257E0BF}" type="pres">
      <dgm:prSet presAssocID="{C22AE7DB-9ED9-5248-8117-BA9448340474}" presName="node" presStyleLbl="node1" presStyleIdx="0" presStyleCnt="5" custScaleX="116912">
        <dgm:presLayoutVars>
          <dgm:bulletEnabled val="1"/>
        </dgm:presLayoutVars>
      </dgm:prSet>
      <dgm:spPr/>
      <dgm:t>
        <a:bodyPr/>
        <a:lstStyle/>
        <a:p>
          <a:endParaRPr lang="en-US"/>
        </a:p>
      </dgm:t>
    </dgm:pt>
    <dgm:pt modelId="{8A101CC8-28CD-704B-8E87-ED31FDF7F209}" type="pres">
      <dgm:prSet presAssocID="{0E451285-FC41-EE4F-A131-49F82A5613A9}" presName="sibTrans" presStyleCnt="0"/>
      <dgm:spPr/>
    </dgm:pt>
    <dgm:pt modelId="{90C1A7D2-436F-BD4A-A7CF-72638CE19EA6}" type="pres">
      <dgm:prSet presAssocID="{1A55D6FE-8150-FE46-923C-C817336A300F}" presName="node" presStyleLbl="node1" presStyleIdx="1" presStyleCnt="5">
        <dgm:presLayoutVars>
          <dgm:bulletEnabled val="1"/>
        </dgm:presLayoutVars>
      </dgm:prSet>
      <dgm:spPr/>
      <dgm:t>
        <a:bodyPr/>
        <a:lstStyle/>
        <a:p>
          <a:endParaRPr lang="en-US"/>
        </a:p>
      </dgm:t>
    </dgm:pt>
    <dgm:pt modelId="{A9E9488D-2422-4443-BE1C-A75CCC1C43FE}" type="pres">
      <dgm:prSet presAssocID="{08DA8B06-3E77-D74C-AA30-AE97C161C07D}" presName="sibTrans" presStyleCnt="0"/>
      <dgm:spPr/>
    </dgm:pt>
    <dgm:pt modelId="{54CB8004-6A7A-7142-AF3F-3B8CEAE65E16}" type="pres">
      <dgm:prSet presAssocID="{EF7B48F0-4342-4545-9A4F-62EA120CBB58}" presName="node" presStyleLbl="node1" presStyleIdx="2" presStyleCnt="5">
        <dgm:presLayoutVars>
          <dgm:bulletEnabled val="1"/>
        </dgm:presLayoutVars>
      </dgm:prSet>
      <dgm:spPr/>
      <dgm:t>
        <a:bodyPr/>
        <a:lstStyle/>
        <a:p>
          <a:endParaRPr lang="en-US"/>
        </a:p>
      </dgm:t>
    </dgm:pt>
    <dgm:pt modelId="{D473DF4C-BB0A-D841-A71B-C1AA8B9A6D05}" type="pres">
      <dgm:prSet presAssocID="{D216F22A-0971-AF4E-A9CE-FF02D2EA64D9}" presName="sibTrans" presStyleCnt="0"/>
      <dgm:spPr/>
    </dgm:pt>
    <dgm:pt modelId="{ADC03324-E41E-6341-845A-9930D3BD7B9A}" type="pres">
      <dgm:prSet presAssocID="{A2844183-9A58-B74B-905A-23E71A877728}" presName="node" presStyleLbl="node1" presStyleIdx="3" presStyleCnt="5">
        <dgm:presLayoutVars>
          <dgm:bulletEnabled val="1"/>
        </dgm:presLayoutVars>
      </dgm:prSet>
      <dgm:spPr/>
      <dgm:t>
        <a:bodyPr/>
        <a:lstStyle/>
        <a:p>
          <a:endParaRPr lang="en-US"/>
        </a:p>
      </dgm:t>
    </dgm:pt>
    <dgm:pt modelId="{5E7DD94E-1F95-4549-A3A8-020EB2120D04}" type="pres">
      <dgm:prSet presAssocID="{7E8AF1CD-655D-074E-92CC-F2018CD270F6}" presName="sibTrans" presStyleCnt="0"/>
      <dgm:spPr/>
    </dgm:pt>
    <dgm:pt modelId="{3C7479FB-DFCD-9944-A4F7-6E46511920FE}" type="pres">
      <dgm:prSet presAssocID="{1A0F9818-8EEF-BD4D-ADFB-A2B8BD62A776}" presName="node" presStyleLbl="node1" presStyleIdx="4" presStyleCnt="5">
        <dgm:presLayoutVars>
          <dgm:bulletEnabled val="1"/>
        </dgm:presLayoutVars>
      </dgm:prSet>
      <dgm:spPr/>
      <dgm:t>
        <a:bodyPr/>
        <a:lstStyle/>
        <a:p>
          <a:endParaRPr lang="en-US"/>
        </a:p>
      </dgm:t>
    </dgm:pt>
  </dgm:ptLst>
  <dgm:cxnLst>
    <dgm:cxn modelId="{5F3575E3-0A02-104D-B75B-F7B1A88E12FB}" type="presOf" srcId="{1A55D6FE-8150-FE46-923C-C817336A300F}" destId="{90C1A7D2-436F-BD4A-A7CF-72638CE19EA6}" srcOrd="0" destOrd="0" presId="urn:microsoft.com/office/officeart/2005/8/layout/default"/>
    <dgm:cxn modelId="{41620B75-D368-E043-9FA1-40D03B1898BC}" type="presOf" srcId="{72449216-58B6-4D49-B46D-37354DD65733}" destId="{253613C0-231B-7245-8EC6-FEF4B2FE5CEE}" srcOrd="0" destOrd="0" presId="urn:microsoft.com/office/officeart/2005/8/layout/default"/>
    <dgm:cxn modelId="{FB79CF39-1323-9446-96D3-0D825302B29C}" srcId="{72449216-58B6-4D49-B46D-37354DD65733}" destId="{1A55D6FE-8150-FE46-923C-C817336A300F}" srcOrd="1" destOrd="0" parTransId="{2C77BBAD-058B-384D-A4E5-F443BE944B2C}" sibTransId="{08DA8B06-3E77-D74C-AA30-AE97C161C07D}"/>
    <dgm:cxn modelId="{E01DD9C2-3AC6-5644-8476-93C3316DF807}" srcId="{72449216-58B6-4D49-B46D-37354DD65733}" destId="{EF7B48F0-4342-4545-9A4F-62EA120CBB58}" srcOrd="2" destOrd="0" parTransId="{06881D65-0259-A344-AF67-4FD7D2B1F844}" sibTransId="{D216F22A-0971-AF4E-A9CE-FF02D2EA64D9}"/>
    <dgm:cxn modelId="{D15E7487-5C2A-F74C-AD9B-2CAE789F5549}" type="presOf" srcId="{EF7B48F0-4342-4545-9A4F-62EA120CBB58}" destId="{54CB8004-6A7A-7142-AF3F-3B8CEAE65E16}" srcOrd="0" destOrd="0" presId="urn:microsoft.com/office/officeart/2005/8/layout/default"/>
    <dgm:cxn modelId="{0CD9951A-16D4-0A40-AB56-FB9A444E0648}" type="presOf" srcId="{C22AE7DB-9ED9-5248-8117-BA9448340474}" destId="{C87521B8-7D04-2E43-889B-5E151257E0BF}" srcOrd="0" destOrd="0" presId="urn:microsoft.com/office/officeart/2005/8/layout/default"/>
    <dgm:cxn modelId="{B561698E-FFCA-C148-B106-A42438FF6403}" type="presOf" srcId="{1A0F9818-8EEF-BD4D-ADFB-A2B8BD62A776}" destId="{3C7479FB-DFCD-9944-A4F7-6E46511920FE}" srcOrd="0" destOrd="0" presId="urn:microsoft.com/office/officeart/2005/8/layout/default"/>
    <dgm:cxn modelId="{7D0AC7EB-870A-3C44-8213-ECD6BEAEDD94}" srcId="{72449216-58B6-4D49-B46D-37354DD65733}" destId="{1A0F9818-8EEF-BD4D-ADFB-A2B8BD62A776}" srcOrd="4" destOrd="0" parTransId="{EDAE86EA-5626-E244-86D7-13260DFC6641}" sibTransId="{207F4DB1-A62D-654A-BC6A-3D4AF6C20FBE}"/>
    <dgm:cxn modelId="{FF2A1CF8-D59C-6B49-8AC4-41923408BF7C}" srcId="{72449216-58B6-4D49-B46D-37354DD65733}" destId="{C22AE7DB-9ED9-5248-8117-BA9448340474}" srcOrd="0" destOrd="0" parTransId="{1BF7E322-B8B1-CD4B-B203-D41E52DC086D}" sibTransId="{0E451285-FC41-EE4F-A131-49F82A5613A9}"/>
    <dgm:cxn modelId="{4F93308A-6EDA-1B45-BC29-8A2C1C230760}" type="presOf" srcId="{A2844183-9A58-B74B-905A-23E71A877728}" destId="{ADC03324-E41E-6341-845A-9930D3BD7B9A}" srcOrd="0" destOrd="0" presId="urn:microsoft.com/office/officeart/2005/8/layout/default"/>
    <dgm:cxn modelId="{4C575BB7-A0D7-A542-A18E-8E2FBB961AEA}" srcId="{72449216-58B6-4D49-B46D-37354DD65733}" destId="{A2844183-9A58-B74B-905A-23E71A877728}" srcOrd="3" destOrd="0" parTransId="{33FB3962-411C-804A-AE99-83AE844D124A}" sibTransId="{7E8AF1CD-655D-074E-92CC-F2018CD270F6}"/>
    <dgm:cxn modelId="{D0A441AF-AF19-7147-9EF4-027D10938A4A}" type="presParOf" srcId="{253613C0-231B-7245-8EC6-FEF4B2FE5CEE}" destId="{C87521B8-7D04-2E43-889B-5E151257E0BF}" srcOrd="0" destOrd="0" presId="urn:microsoft.com/office/officeart/2005/8/layout/default"/>
    <dgm:cxn modelId="{A974D5CF-3D01-AF41-B9D7-414F0BBC3D30}" type="presParOf" srcId="{253613C0-231B-7245-8EC6-FEF4B2FE5CEE}" destId="{8A101CC8-28CD-704B-8E87-ED31FDF7F209}" srcOrd="1" destOrd="0" presId="urn:microsoft.com/office/officeart/2005/8/layout/default"/>
    <dgm:cxn modelId="{29672BF5-4F10-5B44-B4DB-4F9D0573FE8A}" type="presParOf" srcId="{253613C0-231B-7245-8EC6-FEF4B2FE5CEE}" destId="{90C1A7D2-436F-BD4A-A7CF-72638CE19EA6}" srcOrd="2" destOrd="0" presId="urn:microsoft.com/office/officeart/2005/8/layout/default"/>
    <dgm:cxn modelId="{E9731B5F-79BB-444E-8529-47D95A308BFF}" type="presParOf" srcId="{253613C0-231B-7245-8EC6-FEF4B2FE5CEE}" destId="{A9E9488D-2422-4443-BE1C-A75CCC1C43FE}" srcOrd="3" destOrd="0" presId="urn:microsoft.com/office/officeart/2005/8/layout/default"/>
    <dgm:cxn modelId="{D30292C9-5574-7946-8F40-D8240714EF3E}" type="presParOf" srcId="{253613C0-231B-7245-8EC6-FEF4B2FE5CEE}" destId="{54CB8004-6A7A-7142-AF3F-3B8CEAE65E16}" srcOrd="4" destOrd="0" presId="urn:microsoft.com/office/officeart/2005/8/layout/default"/>
    <dgm:cxn modelId="{6C99D4AB-D02B-DB45-88E5-D5CA470A867F}" type="presParOf" srcId="{253613C0-231B-7245-8EC6-FEF4B2FE5CEE}" destId="{D473DF4C-BB0A-D841-A71B-C1AA8B9A6D05}" srcOrd="5" destOrd="0" presId="urn:microsoft.com/office/officeart/2005/8/layout/default"/>
    <dgm:cxn modelId="{F7ECBE51-B105-BA43-BA1C-E7857D076C0B}" type="presParOf" srcId="{253613C0-231B-7245-8EC6-FEF4B2FE5CEE}" destId="{ADC03324-E41E-6341-845A-9930D3BD7B9A}" srcOrd="6" destOrd="0" presId="urn:microsoft.com/office/officeart/2005/8/layout/default"/>
    <dgm:cxn modelId="{57A70C82-75D0-404E-BAC8-167C5A8EDE88}" type="presParOf" srcId="{253613C0-231B-7245-8EC6-FEF4B2FE5CEE}" destId="{5E7DD94E-1F95-4549-A3A8-020EB2120D04}" srcOrd="7" destOrd="0" presId="urn:microsoft.com/office/officeart/2005/8/layout/default"/>
    <dgm:cxn modelId="{452FF493-36E6-D343-A5D4-99DD86B8D1C1}" type="presParOf" srcId="{253613C0-231B-7245-8EC6-FEF4B2FE5CEE}" destId="{3C7479FB-DFCD-9944-A4F7-6E46511920F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449216-58B6-4D49-B46D-37354DD65733}" type="doc">
      <dgm:prSet loTypeId="urn:microsoft.com/office/officeart/2005/8/layout/default" loCatId="list" qsTypeId="urn:microsoft.com/office/officeart/2005/8/quickstyle/simple5" qsCatId="simple" csTypeId="urn:microsoft.com/office/officeart/2005/8/colors/accent4_2" csCatId="accent4" phldr="1"/>
      <dgm:spPr/>
      <dgm:t>
        <a:bodyPr/>
        <a:lstStyle/>
        <a:p>
          <a:endParaRPr lang="en-US"/>
        </a:p>
      </dgm:t>
    </dgm:pt>
    <dgm:pt modelId="{C22AE7DB-9ED9-5248-8117-BA9448340474}">
      <dgm:prSet phldrT="[Text]" custT="1"/>
      <dgm:spPr/>
      <dgm:t>
        <a:bodyPr/>
        <a:lstStyle/>
        <a:p>
          <a:r>
            <a:rPr lang="en-US" sz="2400" b="1" dirty="0">
              <a:solidFill>
                <a:schemeClr val="tx1"/>
              </a:solidFill>
            </a:rPr>
            <a:t>Dec 10, 2019</a:t>
          </a:r>
        </a:p>
      </dgm:t>
    </dgm:pt>
    <dgm:pt modelId="{1BF7E322-B8B1-CD4B-B203-D41E52DC086D}" type="parTrans" cxnId="{FF2A1CF8-D59C-6B49-8AC4-41923408BF7C}">
      <dgm:prSet/>
      <dgm:spPr/>
      <dgm:t>
        <a:bodyPr/>
        <a:lstStyle/>
        <a:p>
          <a:endParaRPr lang="en-US" sz="1600">
            <a:solidFill>
              <a:schemeClr val="tx1"/>
            </a:solidFill>
          </a:endParaRPr>
        </a:p>
      </dgm:t>
    </dgm:pt>
    <dgm:pt modelId="{0E451285-FC41-EE4F-A131-49F82A5613A9}" type="sibTrans" cxnId="{FF2A1CF8-D59C-6B49-8AC4-41923408BF7C}">
      <dgm:prSet/>
      <dgm:spPr/>
      <dgm:t>
        <a:bodyPr/>
        <a:lstStyle/>
        <a:p>
          <a:endParaRPr lang="en-US" sz="1600">
            <a:solidFill>
              <a:schemeClr val="tx1"/>
            </a:solidFill>
          </a:endParaRPr>
        </a:p>
      </dgm:t>
    </dgm:pt>
    <dgm:pt modelId="{1A55D6FE-8150-FE46-923C-C817336A300F}">
      <dgm:prSet phldrT="[Text]" custT="1"/>
      <dgm:spPr/>
      <dgm:t>
        <a:bodyPr/>
        <a:lstStyle/>
        <a:p>
          <a:r>
            <a:rPr lang="en-US" sz="2400" b="1" dirty="0">
              <a:solidFill>
                <a:schemeClr val="tx1"/>
              </a:solidFill>
            </a:rPr>
            <a:t>Feb 5, 2020</a:t>
          </a:r>
        </a:p>
      </dgm:t>
    </dgm:pt>
    <dgm:pt modelId="{2C77BBAD-058B-384D-A4E5-F443BE944B2C}" type="parTrans" cxnId="{FB79CF39-1323-9446-96D3-0D825302B29C}">
      <dgm:prSet/>
      <dgm:spPr/>
      <dgm:t>
        <a:bodyPr/>
        <a:lstStyle/>
        <a:p>
          <a:endParaRPr lang="en-US" sz="1600">
            <a:solidFill>
              <a:schemeClr val="tx1"/>
            </a:solidFill>
          </a:endParaRPr>
        </a:p>
      </dgm:t>
    </dgm:pt>
    <dgm:pt modelId="{08DA8B06-3E77-D74C-AA30-AE97C161C07D}" type="sibTrans" cxnId="{FB79CF39-1323-9446-96D3-0D825302B29C}">
      <dgm:prSet/>
      <dgm:spPr/>
      <dgm:t>
        <a:bodyPr/>
        <a:lstStyle/>
        <a:p>
          <a:endParaRPr lang="en-US" sz="1600">
            <a:solidFill>
              <a:schemeClr val="tx1"/>
            </a:solidFill>
          </a:endParaRPr>
        </a:p>
      </dgm:t>
    </dgm:pt>
    <dgm:pt modelId="{253613C0-231B-7245-8EC6-FEF4B2FE5CEE}" type="pres">
      <dgm:prSet presAssocID="{72449216-58B6-4D49-B46D-37354DD65733}" presName="diagram" presStyleCnt="0">
        <dgm:presLayoutVars>
          <dgm:dir/>
          <dgm:resizeHandles val="exact"/>
        </dgm:presLayoutVars>
      </dgm:prSet>
      <dgm:spPr/>
      <dgm:t>
        <a:bodyPr/>
        <a:lstStyle/>
        <a:p>
          <a:endParaRPr lang="en-US"/>
        </a:p>
      </dgm:t>
    </dgm:pt>
    <dgm:pt modelId="{C87521B8-7D04-2E43-889B-5E151257E0BF}" type="pres">
      <dgm:prSet presAssocID="{C22AE7DB-9ED9-5248-8117-BA9448340474}" presName="node" presStyleLbl="node1" presStyleIdx="0" presStyleCnt="2" custScaleX="116912">
        <dgm:presLayoutVars>
          <dgm:bulletEnabled val="1"/>
        </dgm:presLayoutVars>
      </dgm:prSet>
      <dgm:spPr/>
      <dgm:t>
        <a:bodyPr/>
        <a:lstStyle/>
        <a:p>
          <a:endParaRPr lang="en-US"/>
        </a:p>
      </dgm:t>
    </dgm:pt>
    <dgm:pt modelId="{8A101CC8-28CD-704B-8E87-ED31FDF7F209}" type="pres">
      <dgm:prSet presAssocID="{0E451285-FC41-EE4F-A131-49F82A5613A9}" presName="sibTrans" presStyleCnt="0"/>
      <dgm:spPr/>
    </dgm:pt>
    <dgm:pt modelId="{90C1A7D2-436F-BD4A-A7CF-72638CE19EA6}" type="pres">
      <dgm:prSet presAssocID="{1A55D6FE-8150-FE46-923C-C817336A300F}" presName="node" presStyleLbl="node1" presStyleIdx="1" presStyleCnt="2" custScaleX="121874" custLinFactNeighborX="-1387" custLinFactNeighborY="-64652">
        <dgm:presLayoutVars>
          <dgm:bulletEnabled val="1"/>
        </dgm:presLayoutVars>
      </dgm:prSet>
      <dgm:spPr/>
      <dgm:t>
        <a:bodyPr/>
        <a:lstStyle/>
        <a:p>
          <a:endParaRPr lang="en-US"/>
        </a:p>
      </dgm:t>
    </dgm:pt>
  </dgm:ptLst>
  <dgm:cxnLst>
    <dgm:cxn modelId="{5F3575E3-0A02-104D-B75B-F7B1A88E12FB}" type="presOf" srcId="{1A55D6FE-8150-FE46-923C-C817336A300F}" destId="{90C1A7D2-436F-BD4A-A7CF-72638CE19EA6}" srcOrd="0" destOrd="0" presId="urn:microsoft.com/office/officeart/2005/8/layout/default"/>
    <dgm:cxn modelId="{41620B75-D368-E043-9FA1-40D03B1898BC}" type="presOf" srcId="{72449216-58B6-4D49-B46D-37354DD65733}" destId="{253613C0-231B-7245-8EC6-FEF4B2FE5CEE}" srcOrd="0" destOrd="0" presId="urn:microsoft.com/office/officeart/2005/8/layout/default"/>
    <dgm:cxn modelId="{0CD9951A-16D4-0A40-AB56-FB9A444E0648}" type="presOf" srcId="{C22AE7DB-9ED9-5248-8117-BA9448340474}" destId="{C87521B8-7D04-2E43-889B-5E151257E0BF}" srcOrd="0" destOrd="0" presId="urn:microsoft.com/office/officeart/2005/8/layout/default"/>
    <dgm:cxn modelId="{FB79CF39-1323-9446-96D3-0D825302B29C}" srcId="{72449216-58B6-4D49-B46D-37354DD65733}" destId="{1A55D6FE-8150-FE46-923C-C817336A300F}" srcOrd="1" destOrd="0" parTransId="{2C77BBAD-058B-384D-A4E5-F443BE944B2C}" sibTransId="{08DA8B06-3E77-D74C-AA30-AE97C161C07D}"/>
    <dgm:cxn modelId="{FF2A1CF8-D59C-6B49-8AC4-41923408BF7C}" srcId="{72449216-58B6-4D49-B46D-37354DD65733}" destId="{C22AE7DB-9ED9-5248-8117-BA9448340474}" srcOrd="0" destOrd="0" parTransId="{1BF7E322-B8B1-CD4B-B203-D41E52DC086D}" sibTransId="{0E451285-FC41-EE4F-A131-49F82A5613A9}"/>
    <dgm:cxn modelId="{D0A441AF-AF19-7147-9EF4-027D10938A4A}" type="presParOf" srcId="{253613C0-231B-7245-8EC6-FEF4B2FE5CEE}" destId="{C87521B8-7D04-2E43-889B-5E151257E0BF}" srcOrd="0" destOrd="0" presId="urn:microsoft.com/office/officeart/2005/8/layout/default"/>
    <dgm:cxn modelId="{A974D5CF-3D01-AF41-B9D7-414F0BBC3D30}" type="presParOf" srcId="{253613C0-231B-7245-8EC6-FEF4B2FE5CEE}" destId="{8A101CC8-28CD-704B-8E87-ED31FDF7F209}" srcOrd="1" destOrd="0" presId="urn:microsoft.com/office/officeart/2005/8/layout/default"/>
    <dgm:cxn modelId="{29672BF5-4F10-5B44-B4DB-4F9D0573FE8A}" type="presParOf" srcId="{253613C0-231B-7245-8EC6-FEF4B2FE5CEE}" destId="{90C1A7D2-436F-BD4A-A7CF-72638CE19EA6}"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449216-58B6-4D49-B46D-37354DD65733}" type="doc">
      <dgm:prSet loTypeId="urn:microsoft.com/office/officeart/2005/8/layout/default" loCatId="list" qsTypeId="urn:microsoft.com/office/officeart/2005/8/quickstyle/simple5" qsCatId="simple" csTypeId="urn:microsoft.com/office/officeart/2005/8/colors/accent4_2" csCatId="accent4" phldr="1"/>
      <dgm:spPr/>
      <dgm:t>
        <a:bodyPr/>
        <a:lstStyle/>
        <a:p>
          <a:endParaRPr lang="en-US"/>
        </a:p>
      </dgm:t>
    </dgm:pt>
    <dgm:pt modelId="{C22AE7DB-9ED9-5248-8117-BA9448340474}">
      <dgm:prSet phldrT="[Text]" custT="1"/>
      <dgm:spPr/>
      <dgm:t>
        <a:bodyPr/>
        <a:lstStyle/>
        <a:p>
          <a:r>
            <a:rPr lang="en-US" sz="2400" b="1" dirty="0">
              <a:solidFill>
                <a:schemeClr val="tx1"/>
              </a:solidFill>
            </a:rPr>
            <a:t>Feb 11, 2020</a:t>
          </a:r>
        </a:p>
      </dgm:t>
    </dgm:pt>
    <dgm:pt modelId="{1BF7E322-B8B1-CD4B-B203-D41E52DC086D}" type="parTrans" cxnId="{FF2A1CF8-D59C-6B49-8AC4-41923408BF7C}">
      <dgm:prSet/>
      <dgm:spPr/>
      <dgm:t>
        <a:bodyPr/>
        <a:lstStyle/>
        <a:p>
          <a:endParaRPr lang="en-US" sz="1600">
            <a:solidFill>
              <a:schemeClr val="tx1"/>
            </a:solidFill>
          </a:endParaRPr>
        </a:p>
      </dgm:t>
    </dgm:pt>
    <dgm:pt modelId="{0E451285-FC41-EE4F-A131-49F82A5613A9}" type="sibTrans" cxnId="{FF2A1CF8-D59C-6B49-8AC4-41923408BF7C}">
      <dgm:prSet/>
      <dgm:spPr/>
      <dgm:t>
        <a:bodyPr/>
        <a:lstStyle/>
        <a:p>
          <a:endParaRPr lang="en-US" sz="1600">
            <a:solidFill>
              <a:schemeClr val="tx1"/>
            </a:solidFill>
          </a:endParaRPr>
        </a:p>
      </dgm:t>
    </dgm:pt>
    <dgm:pt modelId="{1A55D6FE-8150-FE46-923C-C817336A300F}">
      <dgm:prSet phldrT="[Text]" custT="1"/>
      <dgm:spPr/>
      <dgm:t>
        <a:bodyPr/>
        <a:lstStyle/>
        <a:p>
          <a:r>
            <a:rPr lang="en-US" sz="2400" b="1" dirty="0">
              <a:solidFill>
                <a:schemeClr val="tx1"/>
              </a:solidFill>
            </a:rPr>
            <a:t>Apr 28, 2020</a:t>
          </a:r>
        </a:p>
      </dgm:t>
    </dgm:pt>
    <dgm:pt modelId="{2C77BBAD-058B-384D-A4E5-F443BE944B2C}" type="parTrans" cxnId="{FB79CF39-1323-9446-96D3-0D825302B29C}">
      <dgm:prSet/>
      <dgm:spPr/>
      <dgm:t>
        <a:bodyPr/>
        <a:lstStyle/>
        <a:p>
          <a:endParaRPr lang="en-US" sz="1600">
            <a:solidFill>
              <a:schemeClr val="tx1"/>
            </a:solidFill>
          </a:endParaRPr>
        </a:p>
      </dgm:t>
    </dgm:pt>
    <dgm:pt modelId="{08DA8B06-3E77-D74C-AA30-AE97C161C07D}" type="sibTrans" cxnId="{FB79CF39-1323-9446-96D3-0D825302B29C}">
      <dgm:prSet/>
      <dgm:spPr/>
      <dgm:t>
        <a:bodyPr/>
        <a:lstStyle/>
        <a:p>
          <a:endParaRPr lang="en-US" sz="1600">
            <a:solidFill>
              <a:schemeClr val="tx1"/>
            </a:solidFill>
          </a:endParaRPr>
        </a:p>
      </dgm:t>
    </dgm:pt>
    <dgm:pt modelId="{253613C0-231B-7245-8EC6-FEF4B2FE5CEE}" type="pres">
      <dgm:prSet presAssocID="{72449216-58B6-4D49-B46D-37354DD65733}" presName="diagram" presStyleCnt="0">
        <dgm:presLayoutVars>
          <dgm:dir/>
          <dgm:resizeHandles val="exact"/>
        </dgm:presLayoutVars>
      </dgm:prSet>
      <dgm:spPr/>
      <dgm:t>
        <a:bodyPr/>
        <a:lstStyle/>
        <a:p>
          <a:endParaRPr lang="en-US"/>
        </a:p>
      </dgm:t>
    </dgm:pt>
    <dgm:pt modelId="{C87521B8-7D04-2E43-889B-5E151257E0BF}" type="pres">
      <dgm:prSet presAssocID="{C22AE7DB-9ED9-5248-8117-BA9448340474}" presName="node" presStyleLbl="node1" presStyleIdx="0" presStyleCnt="2" custScaleX="116912">
        <dgm:presLayoutVars>
          <dgm:bulletEnabled val="1"/>
        </dgm:presLayoutVars>
      </dgm:prSet>
      <dgm:spPr/>
      <dgm:t>
        <a:bodyPr/>
        <a:lstStyle/>
        <a:p>
          <a:endParaRPr lang="en-US"/>
        </a:p>
      </dgm:t>
    </dgm:pt>
    <dgm:pt modelId="{8A101CC8-28CD-704B-8E87-ED31FDF7F209}" type="pres">
      <dgm:prSet presAssocID="{0E451285-FC41-EE4F-A131-49F82A5613A9}" presName="sibTrans" presStyleCnt="0"/>
      <dgm:spPr/>
    </dgm:pt>
    <dgm:pt modelId="{90C1A7D2-436F-BD4A-A7CF-72638CE19EA6}" type="pres">
      <dgm:prSet presAssocID="{1A55D6FE-8150-FE46-923C-C817336A300F}" presName="node" presStyleLbl="node1" presStyleIdx="1" presStyleCnt="2" custScaleX="121874" custLinFactNeighborX="-1387" custLinFactNeighborY="-64652">
        <dgm:presLayoutVars>
          <dgm:bulletEnabled val="1"/>
        </dgm:presLayoutVars>
      </dgm:prSet>
      <dgm:spPr/>
      <dgm:t>
        <a:bodyPr/>
        <a:lstStyle/>
        <a:p>
          <a:endParaRPr lang="en-US"/>
        </a:p>
      </dgm:t>
    </dgm:pt>
  </dgm:ptLst>
  <dgm:cxnLst>
    <dgm:cxn modelId="{5F3575E3-0A02-104D-B75B-F7B1A88E12FB}" type="presOf" srcId="{1A55D6FE-8150-FE46-923C-C817336A300F}" destId="{90C1A7D2-436F-BD4A-A7CF-72638CE19EA6}" srcOrd="0" destOrd="0" presId="urn:microsoft.com/office/officeart/2005/8/layout/default"/>
    <dgm:cxn modelId="{41620B75-D368-E043-9FA1-40D03B1898BC}" type="presOf" srcId="{72449216-58B6-4D49-B46D-37354DD65733}" destId="{253613C0-231B-7245-8EC6-FEF4B2FE5CEE}" srcOrd="0" destOrd="0" presId="urn:microsoft.com/office/officeart/2005/8/layout/default"/>
    <dgm:cxn modelId="{0CD9951A-16D4-0A40-AB56-FB9A444E0648}" type="presOf" srcId="{C22AE7DB-9ED9-5248-8117-BA9448340474}" destId="{C87521B8-7D04-2E43-889B-5E151257E0BF}" srcOrd="0" destOrd="0" presId="urn:microsoft.com/office/officeart/2005/8/layout/default"/>
    <dgm:cxn modelId="{FB79CF39-1323-9446-96D3-0D825302B29C}" srcId="{72449216-58B6-4D49-B46D-37354DD65733}" destId="{1A55D6FE-8150-FE46-923C-C817336A300F}" srcOrd="1" destOrd="0" parTransId="{2C77BBAD-058B-384D-A4E5-F443BE944B2C}" sibTransId="{08DA8B06-3E77-D74C-AA30-AE97C161C07D}"/>
    <dgm:cxn modelId="{FF2A1CF8-D59C-6B49-8AC4-41923408BF7C}" srcId="{72449216-58B6-4D49-B46D-37354DD65733}" destId="{C22AE7DB-9ED9-5248-8117-BA9448340474}" srcOrd="0" destOrd="0" parTransId="{1BF7E322-B8B1-CD4B-B203-D41E52DC086D}" sibTransId="{0E451285-FC41-EE4F-A131-49F82A5613A9}"/>
    <dgm:cxn modelId="{D0A441AF-AF19-7147-9EF4-027D10938A4A}" type="presParOf" srcId="{253613C0-231B-7245-8EC6-FEF4B2FE5CEE}" destId="{C87521B8-7D04-2E43-889B-5E151257E0BF}" srcOrd="0" destOrd="0" presId="urn:microsoft.com/office/officeart/2005/8/layout/default"/>
    <dgm:cxn modelId="{A974D5CF-3D01-AF41-B9D7-414F0BBC3D30}" type="presParOf" srcId="{253613C0-231B-7245-8EC6-FEF4B2FE5CEE}" destId="{8A101CC8-28CD-704B-8E87-ED31FDF7F209}" srcOrd="1" destOrd="0" presId="urn:microsoft.com/office/officeart/2005/8/layout/default"/>
    <dgm:cxn modelId="{29672BF5-4F10-5B44-B4DB-4F9D0573FE8A}" type="presParOf" srcId="{253613C0-231B-7245-8EC6-FEF4B2FE5CEE}" destId="{90C1A7D2-436F-BD4A-A7CF-72638CE19EA6}"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879DA1-886F-124A-8BF3-C4D6053E2F09}"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8AA4D57A-F42E-4644-86FA-EE912F0699E6}">
      <dgm:prSet phldrT="[Text]" custT="1"/>
      <dgm:spPr>
        <a:solidFill>
          <a:srgbClr val="76D6FF"/>
        </a:solidFill>
      </dgm:spPr>
      <dgm:t>
        <a:bodyPr/>
        <a:lstStyle/>
        <a:p>
          <a:pPr>
            <a:buNone/>
          </a:pPr>
          <a:r>
            <a:rPr lang="en-US" sz="2800" b="1" dirty="0"/>
            <a:t>Top Themes</a:t>
          </a:r>
        </a:p>
        <a:p>
          <a:pPr>
            <a:buNone/>
          </a:pPr>
          <a:endParaRPr lang="en-US" sz="2800" dirty="0"/>
        </a:p>
      </dgm:t>
    </dgm:pt>
    <dgm:pt modelId="{B4CC19DC-A6CD-B14E-9E9F-F686C583EA57}" type="parTrans" cxnId="{DB1CD0C9-F8F7-EE4A-B989-78D2C0D98B22}">
      <dgm:prSet/>
      <dgm:spPr/>
      <dgm:t>
        <a:bodyPr/>
        <a:lstStyle/>
        <a:p>
          <a:endParaRPr lang="en-US"/>
        </a:p>
      </dgm:t>
    </dgm:pt>
    <dgm:pt modelId="{7BAEB7F9-4242-2B4D-8A59-765E96070532}" type="sibTrans" cxnId="{DB1CD0C9-F8F7-EE4A-B989-78D2C0D98B22}">
      <dgm:prSet/>
      <dgm:spPr/>
      <dgm:t>
        <a:bodyPr/>
        <a:lstStyle/>
        <a:p>
          <a:endParaRPr lang="en-US"/>
        </a:p>
      </dgm:t>
    </dgm:pt>
    <dgm:pt modelId="{7462E24C-8B55-D64B-9A9E-B4B31C618D58}">
      <dgm:prSet phldrT="[Text]" custT="1"/>
      <dgm:spPr>
        <a:solidFill>
          <a:srgbClr val="00B0F0"/>
        </a:solidFill>
      </dgm:spPr>
      <dgm:t>
        <a:bodyPr/>
        <a:lstStyle/>
        <a:p>
          <a:pPr>
            <a:buNone/>
          </a:pPr>
          <a:r>
            <a:rPr lang="en-US" sz="1400" b="1" dirty="0">
              <a:solidFill>
                <a:schemeClr val="tx1"/>
              </a:solidFill>
            </a:rPr>
            <a:t>1 - Maintain and/or expand VAPA </a:t>
          </a:r>
          <a:endParaRPr lang="en-US" sz="1400" dirty="0"/>
        </a:p>
      </dgm:t>
    </dgm:pt>
    <dgm:pt modelId="{C7309EE0-6910-7646-90E0-F99DA430B539}" type="parTrans" cxnId="{515703FC-304B-6E45-9494-7B89F433C184}">
      <dgm:prSet/>
      <dgm:spPr/>
      <dgm:t>
        <a:bodyPr/>
        <a:lstStyle/>
        <a:p>
          <a:endParaRPr lang="en-US"/>
        </a:p>
      </dgm:t>
    </dgm:pt>
    <dgm:pt modelId="{402F683A-F1E7-4542-BEAB-23F295CDBAA5}" type="sibTrans" cxnId="{515703FC-304B-6E45-9494-7B89F433C184}">
      <dgm:prSet/>
      <dgm:spPr/>
      <dgm:t>
        <a:bodyPr/>
        <a:lstStyle/>
        <a:p>
          <a:endParaRPr lang="en-US"/>
        </a:p>
      </dgm:t>
    </dgm:pt>
    <dgm:pt modelId="{535796CA-B81D-1543-B80B-002B467378EB}">
      <dgm:prSet phldrT="[Text]" custT="1"/>
      <dgm:spPr>
        <a:solidFill>
          <a:srgbClr val="00B0F0"/>
        </a:solidFill>
      </dgm:spPr>
      <dgm:t>
        <a:bodyPr/>
        <a:lstStyle/>
        <a:p>
          <a:pPr>
            <a:buNone/>
          </a:pPr>
          <a:r>
            <a:rPr lang="en-US" sz="1400" b="1" dirty="0">
              <a:solidFill>
                <a:schemeClr val="tx1"/>
              </a:solidFill>
            </a:rPr>
            <a:t>2 - Additional SEL and behavior supports </a:t>
          </a:r>
          <a:endParaRPr lang="en-US" sz="1400" dirty="0"/>
        </a:p>
      </dgm:t>
    </dgm:pt>
    <dgm:pt modelId="{F542B9A6-1745-3349-BB31-30B7F9D832B0}" type="parTrans" cxnId="{1DB17C98-AB36-6044-AB3B-CF4CAD34C06B}">
      <dgm:prSet/>
      <dgm:spPr/>
      <dgm:t>
        <a:bodyPr/>
        <a:lstStyle/>
        <a:p>
          <a:endParaRPr lang="en-US"/>
        </a:p>
      </dgm:t>
    </dgm:pt>
    <dgm:pt modelId="{0FC0B07C-60DB-DE4B-BA83-2E431140C9B7}" type="sibTrans" cxnId="{1DB17C98-AB36-6044-AB3B-CF4CAD34C06B}">
      <dgm:prSet/>
      <dgm:spPr/>
      <dgm:t>
        <a:bodyPr/>
        <a:lstStyle/>
        <a:p>
          <a:endParaRPr lang="en-US"/>
        </a:p>
      </dgm:t>
    </dgm:pt>
    <dgm:pt modelId="{E9C8512D-7548-C540-ACDF-05BCBD05B507}">
      <dgm:prSet phldrT="[Text]" custT="1"/>
      <dgm:spPr>
        <a:solidFill>
          <a:srgbClr val="00B0F0"/>
        </a:solidFill>
      </dgm:spPr>
      <dgm:t>
        <a:bodyPr/>
        <a:lstStyle/>
        <a:p>
          <a:pPr>
            <a:buNone/>
          </a:pPr>
          <a:r>
            <a:rPr lang="en-US" sz="1400" b="1" dirty="0">
              <a:solidFill>
                <a:schemeClr val="tx1"/>
              </a:solidFill>
            </a:rPr>
            <a:t>3 - Additional site funds </a:t>
          </a:r>
          <a:endParaRPr lang="en-US" sz="1400" dirty="0"/>
        </a:p>
      </dgm:t>
    </dgm:pt>
    <dgm:pt modelId="{4DF4046D-884A-3A46-A5A4-D45E32C38375}" type="parTrans" cxnId="{F3FF91CA-8332-CD48-B8F6-E52EC0638E02}">
      <dgm:prSet/>
      <dgm:spPr/>
      <dgm:t>
        <a:bodyPr/>
        <a:lstStyle/>
        <a:p>
          <a:endParaRPr lang="en-US"/>
        </a:p>
      </dgm:t>
    </dgm:pt>
    <dgm:pt modelId="{5CA0403A-3C0B-CC45-BD19-3FA4A7B9682A}" type="sibTrans" cxnId="{F3FF91CA-8332-CD48-B8F6-E52EC0638E02}">
      <dgm:prSet/>
      <dgm:spPr/>
      <dgm:t>
        <a:bodyPr/>
        <a:lstStyle/>
        <a:p>
          <a:endParaRPr lang="en-US"/>
        </a:p>
      </dgm:t>
    </dgm:pt>
    <dgm:pt modelId="{BCC70491-A512-D84F-AE3B-F5EABE2CD9C9}">
      <dgm:prSet phldrT="[Text]" custT="1"/>
      <dgm:spPr>
        <a:solidFill>
          <a:srgbClr val="00B0F0"/>
        </a:solidFill>
      </dgm:spPr>
      <dgm:t>
        <a:bodyPr/>
        <a:lstStyle/>
        <a:p>
          <a:pPr>
            <a:buNone/>
          </a:pPr>
          <a:r>
            <a:rPr lang="en-US" sz="1400" b="1" dirty="0">
              <a:solidFill>
                <a:schemeClr val="tx1"/>
              </a:solidFill>
            </a:rPr>
            <a:t>4 - Increase parent engagement </a:t>
          </a:r>
          <a:endParaRPr lang="en-US" sz="1400" dirty="0"/>
        </a:p>
      </dgm:t>
    </dgm:pt>
    <dgm:pt modelId="{96132AFB-7C79-1941-ADAF-B1F5B6477696}" type="parTrans" cxnId="{39FC8587-1ED2-134B-B3E6-14795D323CD3}">
      <dgm:prSet/>
      <dgm:spPr/>
      <dgm:t>
        <a:bodyPr/>
        <a:lstStyle/>
        <a:p>
          <a:endParaRPr lang="en-US"/>
        </a:p>
      </dgm:t>
    </dgm:pt>
    <dgm:pt modelId="{ECF6EFA9-168A-C644-9A98-6249FAFB23F1}" type="sibTrans" cxnId="{39FC8587-1ED2-134B-B3E6-14795D323CD3}">
      <dgm:prSet/>
      <dgm:spPr/>
      <dgm:t>
        <a:bodyPr/>
        <a:lstStyle/>
        <a:p>
          <a:endParaRPr lang="en-US"/>
        </a:p>
      </dgm:t>
    </dgm:pt>
    <dgm:pt modelId="{F3E9D0EF-1917-9642-B41B-E6BBAE94F297}">
      <dgm:prSet phldrT="[Text]" custT="1"/>
      <dgm:spPr>
        <a:solidFill>
          <a:srgbClr val="00B0F0"/>
        </a:solidFill>
      </dgm:spPr>
      <dgm:t>
        <a:bodyPr/>
        <a:lstStyle/>
        <a:p>
          <a:pPr>
            <a:buNone/>
          </a:pPr>
          <a:r>
            <a:rPr lang="en-US" sz="1400" b="1" dirty="0">
              <a:solidFill>
                <a:schemeClr val="tx1"/>
              </a:solidFill>
            </a:rPr>
            <a:t>5 - Increase technology in schools </a:t>
          </a:r>
          <a:endParaRPr lang="en-US" sz="1400" dirty="0"/>
        </a:p>
      </dgm:t>
    </dgm:pt>
    <dgm:pt modelId="{AD1A9048-56F9-4D4A-B2EB-EE3DE834D645}" type="parTrans" cxnId="{929F8FC7-310C-5248-9A4F-287A5E96A66D}">
      <dgm:prSet/>
      <dgm:spPr/>
      <dgm:t>
        <a:bodyPr/>
        <a:lstStyle/>
        <a:p>
          <a:endParaRPr lang="en-US"/>
        </a:p>
      </dgm:t>
    </dgm:pt>
    <dgm:pt modelId="{30FB8EB2-50A5-5F4A-ADA6-4AAD7EE02344}" type="sibTrans" cxnId="{929F8FC7-310C-5248-9A4F-287A5E96A66D}">
      <dgm:prSet/>
      <dgm:spPr/>
      <dgm:t>
        <a:bodyPr/>
        <a:lstStyle/>
        <a:p>
          <a:endParaRPr lang="en-US"/>
        </a:p>
      </dgm:t>
    </dgm:pt>
    <dgm:pt modelId="{0236AD0F-D4CF-8E4D-836D-332758A6D96D}" type="pres">
      <dgm:prSet presAssocID="{ED879DA1-886F-124A-8BF3-C4D6053E2F09}" presName="theList" presStyleCnt="0">
        <dgm:presLayoutVars>
          <dgm:dir/>
          <dgm:animLvl val="lvl"/>
          <dgm:resizeHandles val="exact"/>
        </dgm:presLayoutVars>
      </dgm:prSet>
      <dgm:spPr/>
      <dgm:t>
        <a:bodyPr/>
        <a:lstStyle/>
        <a:p>
          <a:endParaRPr lang="en-US"/>
        </a:p>
      </dgm:t>
    </dgm:pt>
    <dgm:pt modelId="{3B8E84D9-5CC5-7B4B-90CC-4D986684D32A}" type="pres">
      <dgm:prSet presAssocID="{8AA4D57A-F42E-4644-86FA-EE912F0699E6}" presName="compNode" presStyleCnt="0"/>
      <dgm:spPr/>
    </dgm:pt>
    <dgm:pt modelId="{272FA5FC-D6D0-1243-929C-B0117047C709}" type="pres">
      <dgm:prSet presAssocID="{8AA4D57A-F42E-4644-86FA-EE912F0699E6}" presName="aNode" presStyleLbl="bgShp" presStyleIdx="0" presStyleCnt="1" custScaleY="92504" custLinFactNeighborY="-4140"/>
      <dgm:spPr/>
      <dgm:t>
        <a:bodyPr/>
        <a:lstStyle/>
        <a:p>
          <a:endParaRPr lang="en-US"/>
        </a:p>
      </dgm:t>
    </dgm:pt>
    <dgm:pt modelId="{210008B6-E874-2B48-B6C9-93F75171849C}" type="pres">
      <dgm:prSet presAssocID="{8AA4D57A-F42E-4644-86FA-EE912F0699E6}" presName="textNode" presStyleLbl="bgShp" presStyleIdx="0" presStyleCnt="1"/>
      <dgm:spPr/>
      <dgm:t>
        <a:bodyPr/>
        <a:lstStyle/>
        <a:p>
          <a:endParaRPr lang="en-US"/>
        </a:p>
      </dgm:t>
    </dgm:pt>
    <dgm:pt modelId="{718E3ACA-F249-854A-B693-608DDE6208A0}" type="pres">
      <dgm:prSet presAssocID="{8AA4D57A-F42E-4644-86FA-EE912F0699E6}" presName="compChildNode" presStyleCnt="0"/>
      <dgm:spPr/>
    </dgm:pt>
    <dgm:pt modelId="{469E834D-C757-3945-9D29-E60E521E7BE8}" type="pres">
      <dgm:prSet presAssocID="{8AA4D57A-F42E-4644-86FA-EE912F0699E6}" presName="theInnerList" presStyleCnt="0"/>
      <dgm:spPr/>
    </dgm:pt>
    <dgm:pt modelId="{A037F9DF-E486-6F4B-BF47-1430B97CE245}" type="pres">
      <dgm:prSet presAssocID="{7462E24C-8B55-D64B-9A9E-B4B31C618D58}" presName="childNode" presStyleLbl="node1" presStyleIdx="0" presStyleCnt="5" custScaleX="93266" custScaleY="34133" custLinFactY="-22330" custLinFactNeighborY="-100000">
        <dgm:presLayoutVars>
          <dgm:bulletEnabled val="1"/>
        </dgm:presLayoutVars>
      </dgm:prSet>
      <dgm:spPr/>
      <dgm:t>
        <a:bodyPr/>
        <a:lstStyle/>
        <a:p>
          <a:endParaRPr lang="en-US"/>
        </a:p>
      </dgm:t>
    </dgm:pt>
    <dgm:pt modelId="{F73F7789-B63C-DC48-B913-736298713167}" type="pres">
      <dgm:prSet presAssocID="{7462E24C-8B55-D64B-9A9E-B4B31C618D58}" presName="aSpace2" presStyleCnt="0"/>
      <dgm:spPr/>
    </dgm:pt>
    <dgm:pt modelId="{05CB3A1D-88A9-2C4F-9924-33BF32BAEDD6}" type="pres">
      <dgm:prSet presAssocID="{535796CA-B81D-1543-B80B-002B467378EB}" presName="childNode" presStyleLbl="node1" presStyleIdx="1" presStyleCnt="5" custScaleX="93266" custScaleY="33351" custLinFactY="-22330" custLinFactNeighborY="-100000">
        <dgm:presLayoutVars>
          <dgm:bulletEnabled val="1"/>
        </dgm:presLayoutVars>
      </dgm:prSet>
      <dgm:spPr/>
      <dgm:t>
        <a:bodyPr/>
        <a:lstStyle/>
        <a:p>
          <a:endParaRPr lang="en-US"/>
        </a:p>
      </dgm:t>
    </dgm:pt>
    <dgm:pt modelId="{B0980B93-B527-D344-860D-ADF5738D92DA}" type="pres">
      <dgm:prSet presAssocID="{535796CA-B81D-1543-B80B-002B467378EB}" presName="aSpace2" presStyleCnt="0"/>
      <dgm:spPr/>
    </dgm:pt>
    <dgm:pt modelId="{D4D7A2FD-3EAE-424E-8743-2866A2B7B6C4}" type="pres">
      <dgm:prSet presAssocID="{E9C8512D-7548-C540-ACDF-05BCBD05B507}" presName="childNode" presStyleLbl="node1" presStyleIdx="2" presStyleCnt="5" custScaleX="93266" custScaleY="32413" custLinFactY="-22330" custLinFactNeighborY="-100000">
        <dgm:presLayoutVars>
          <dgm:bulletEnabled val="1"/>
        </dgm:presLayoutVars>
      </dgm:prSet>
      <dgm:spPr/>
      <dgm:t>
        <a:bodyPr/>
        <a:lstStyle/>
        <a:p>
          <a:endParaRPr lang="en-US"/>
        </a:p>
      </dgm:t>
    </dgm:pt>
    <dgm:pt modelId="{57827C73-6C56-404E-8FE2-EFB671F68461}" type="pres">
      <dgm:prSet presAssocID="{E9C8512D-7548-C540-ACDF-05BCBD05B507}" presName="aSpace2" presStyleCnt="0"/>
      <dgm:spPr/>
    </dgm:pt>
    <dgm:pt modelId="{AAFC9EB9-69A1-4C44-84D9-37CE03A63CFE}" type="pres">
      <dgm:prSet presAssocID="{BCC70491-A512-D84F-AE3B-F5EABE2CD9C9}" presName="childNode" presStyleLbl="node1" presStyleIdx="3" presStyleCnt="5" custScaleX="93266" custScaleY="31347" custLinFactY="-22330" custLinFactNeighborY="-100000">
        <dgm:presLayoutVars>
          <dgm:bulletEnabled val="1"/>
        </dgm:presLayoutVars>
      </dgm:prSet>
      <dgm:spPr/>
      <dgm:t>
        <a:bodyPr/>
        <a:lstStyle/>
        <a:p>
          <a:endParaRPr lang="en-US"/>
        </a:p>
      </dgm:t>
    </dgm:pt>
    <dgm:pt modelId="{8313952D-8A9D-5C44-95F8-D9DA9896B537}" type="pres">
      <dgm:prSet presAssocID="{BCC70491-A512-D84F-AE3B-F5EABE2CD9C9}" presName="aSpace2" presStyleCnt="0"/>
      <dgm:spPr/>
    </dgm:pt>
    <dgm:pt modelId="{A79E59FB-E308-E643-9FCA-6A71D02B34BB}" type="pres">
      <dgm:prSet presAssocID="{F3E9D0EF-1917-9642-B41B-E6BBAE94F297}" presName="childNode" presStyleLbl="node1" presStyleIdx="4" presStyleCnt="5" custScaleX="93266" custScaleY="30118" custLinFactY="-22330" custLinFactNeighborY="-100000">
        <dgm:presLayoutVars>
          <dgm:bulletEnabled val="1"/>
        </dgm:presLayoutVars>
      </dgm:prSet>
      <dgm:spPr/>
      <dgm:t>
        <a:bodyPr/>
        <a:lstStyle/>
        <a:p>
          <a:endParaRPr lang="en-US"/>
        </a:p>
      </dgm:t>
    </dgm:pt>
  </dgm:ptLst>
  <dgm:cxnLst>
    <dgm:cxn modelId="{3E1522B6-47B8-FC4A-85C6-7E0D15710952}" type="presOf" srcId="{8AA4D57A-F42E-4644-86FA-EE912F0699E6}" destId="{210008B6-E874-2B48-B6C9-93F75171849C}" srcOrd="1" destOrd="0" presId="urn:microsoft.com/office/officeart/2005/8/layout/lProcess2"/>
    <dgm:cxn modelId="{C4FBAF6C-EB2E-964C-AB14-ED850E16C058}" type="presOf" srcId="{535796CA-B81D-1543-B80B-002B467378EB}" destId="{05CB3A1D-88A9-2C4F-9924-33BF32BAEDD6}" srcOrd="0" destOrd="0" presId="urn:microsoft.com/office/officeart/2005/8/layout/lProcess2"/>
    <dgm:cxn modelId="{08E2CC37-2500-F344-86B6-5DA7E064DBC8}" type="presOf" srcId="{E9C8512D-7548-C540-ACDF-05BCBD05B507}" destId="{D4D7A2FD-3EAE-424E-8743-2866A2B7B6C4}" srcOrd="0" destOrd="0" presId="urn:microsoft.com/office/officeart/2005/8/layout/lProcess2"/>
    <dgm:cxn modelId="{3BD8C99C-E37F-674D-ACFE-B657E7F0386C}" type="presOf" srcId="{BCC70491-A512-D84F-AE3B-F5EABE2CD9C9}" destId="{AAFC9EB9-69A1-4C44-84D9-37CE03A63CFE}" srcOrd="0" destOrd="0" presId="urn:microsoft.com/office/officeart/2005/8/layout/lProcess2"/>
    <dgm:cxn modelId="{F3FF91CA-8332-CD48-B8F6-E52EC0638E02}" srcId="{8AA4D57A-F42E-4644-86FA-EE912F0699E6}" destId="{E9C8512D-7548-C540-ACDF-05BCBD05B507}" srcOrd="2" destOrd="0" parTransId="{4DF4046D-884A-3A46-A5A4-D45E32C38375}" sibTransId="{5CA0403A-3C0B-CC45-BD19-3FA4A7B9682A}"/>
    <dgm:cxn modelId="{DB24F0DA-2098-7745-AF32-93F52520A8AF}" type="presOf" srcId="{F3E9D0EF-1917-9642-B41B-E6BBAE94F297}" destId="{A79E59FB-E308-E643-9FCA-6A71D02B34BB}" srcOrd="0" destOrd="0" presId="urn:microsoft.com/office/officeart/2005/8/layout/lProcess2"/>
    <dgm:cxn modelId="{929F8FC7-310C-5248-9A4F-287A5E96A66D}" srcId="{8AA4D57A-F42E-4644-86FA-EE912F0699E6}" destId="{F3E9D0EF-1917-9642-B41B-E6BBAE94F297}" srcOrd="4" destOrd="0" parTransId="{AD1A9048-56F9-4D4A-B2EB-EE3DE834D645}" sibTransId="{30FB8EB2-50A5-5F4A-ADA6-4AAD7EE02344}"/>
    <dgm:cxn modelId="{515703FC-304B-6E45-9494-7B89F433C184}" srcId="{8AA4D57A-F42E-4644-86FA-EE912F0699E6}" destId="{7462E24C-8B55-D64B-9A9E-B4B31C618D58}" srcOrd="0" destOrd="0" parTransId="{C7309EE0-6910-7646-90E0-F99DA430B539}" sibTransId="{402F683A-F1E7-4542-BEAB-23F295CDBAA5}"/>
    <dgm:cxn modelId="{39FC8587-1ED2-134B-B3E6-14795D323CD3}" srcId="{8AA4D57A-F42E-4644-86FA-EE912F0699E6}" destId="{BCC70491-A512-D84F-AE3B-F5EABE2CD9C9}" srcOrd="3" destOrd="0" parTransId="{96132AFB-7C79-1941-ADAF-B1F5B6477696}" sibTransId="{ECF6EFA9-168A-C644-9A98-6249FAFB23F1}"/>
    <dgm:cxn modelId="{F737BAE3-BA6F-F540-911F-EDD6082F7101}" type="presOf" srcId="{8AA4D57A-F42E-4644-86FA-EE912F0699E6}" destId="{272FA5FC-D6D0-1243-929C-B0117047C709}" srcOrd="0" destOrd="0" presId="urn:microsoft.com/office/officeart/2005/8/layout/lProcess2"/>
    <dgm:cxn modelId="{1DB17C98-AB36-6044-AB3B-CF4CAD34C06B}" srcId="{8AA4D57A-F42E-4644-86FA-EE912F0699E6}" destId="{535796CA-B81D-1543-B80B-002B467378EB}" srcOrd="1" destOrd="0" parTransId="{F542B9A6-1745-3349-BB31-30B7F9D832B0}" sibTransId="{0FC0B07C-60DB-DE4B-BA83-2E431140C9B7}"/>
    <dgm:cxn modelId="{DB1CD0C9-F8F7-EE4A-B989-78D2C0D98B22}" srcId="{ED879DA1-886F-124A-8BF3-C4D6053E2F09}" destId="{8AA4D57A-F42E-4644-86FA-EE912F0699E6}" srcOrd="0" destOrd="0" parTransId="{B4CC19DC-A6CD-B14E-9E9F-F686C583EA57}" sibTransId="{7BAEB7F9-4242-2B4D-8A59-765E96070532}"/>
    <dgm:cxn modelId="{D13A50DB-4A96-4E40-B1E8-EBFBC1248031}" type="presOf" srcId="{7462E24C-8B55-D64B-9A9E-B4B31C618D58}" destId="{A037F9DF-E486-6F4B-BF47-1430B97CE245}" srcOrd="0" destOrd="0" presId="urn:microsoft.com/office/officeart/2005/8/layout/lProcess2"/>
    <dgm:cxn modelId="{EFACD768-B2E5-0A47-B852-B556628B383A}" type="presOf" srcId="{ED879DA1-886F-124A-8BF3-C4D6053E2F09}" destId="{0236AD0F-D4CF-8E4D-836D-332758A6D96D}" srcOrd="0" destOrd="0" presId="urn:microsoft.com/office/officeart/2005/8/layout/lProcess2"/>
    <dgm:cxn modelId="{2DF0D739-6E63-BF40-AD62-8121FF8038BB}" type="presParOf" srcId="{0236AD0F-D4CF-8E4D-836D-332758A6D96D}" destId="{3B8E84D9-5CC5-7B4B-90CC-4D986684D32A}" srcOrd="0" destOrd="0" presId="urn:microsoft.com/office/officeart/2005/8/layout/lProcess2"/>
    <dgm:cxn modelId="{84C1CCF0-DB4A-8247-BB29-230FDD082AB3}" type="presParOf" srcId="{3B8E84D9-5CC5-7B4B-90CC-4D986684D32A}" destId="{272FA5FC-D6D0-1243-929C-B0117047C709}" srcOrd="0" destOrd="0" presId="urn:microsoft.com/office/officeart/2005/8/layout/lProcess2"/>
    <dgm:cxn modelId="{44514761-55E2-DA47-91AD-FE6504BD7FD0}" type="presParOf" srcId="{3B8E84D9-5CC5-7B4B-90CC-4D986684D32A}" destId="{210008B6-E874-2B48-B6C9-93F75171849C}" srcOrd="1" destOrd="0" presId="urn:microsoft.com/office/officeart/2005/8/layout/lProcess2"/>
    <dgm:cxn modelId="{868145D8-FFC6-5C4E-AF1B-54CB5624518C}" type="presParOf" srcId="{3B8E84D9-5CC5-7B4B-90CC-4D986684D32A}" destId="{718E3ACA-F249-854A-B693-608DDE6208A0}" srcOrd="2" destOrd="0" presId="urn:microsoft.com/office/officeart/2005/8/layout/lProcess2"/>
    <dgm:cxn modelId="{99C19554-08AC-7641-B27C-8C2AA4EFB1E4}" type="presParOf" srcId="{718E3ACA-F249-854A-B693-608DDE6208A0}" destId="{469E834D-C757-3945-9D29-E60E521E7BE8}" srcOrd="0" destOrd="0" presId="urn:microsoft.com/office/officeart/2005/8/layout/lProcess2"/>
    <dgm:cxn modelId="{806C51A8-970B-A343-AF11-8BFED81AA458}" type="presParOf" srcId="{469E834D-C757-3945-9D29-E60E521E7BE8}" destId="{A037F9DF-E486-6F4B-BF47-1430B97CE245}" srcOrd="0" destOrd="0" presId="urn:microsoft.com/office/officeart/2005/8/layout/lProcess2"/>
    <dgm:cxn modelId="{4FDEA5BB-0664-3740-978C-06259F86A855}" type="presParOf" srcId="{469E834D-C757-3945-9D29-E60E521E7BE8}" destId="{F73F7789-B63C-DC48-B913-736298713167}" srcOrd="1" destOrd="0" presId="urn:microsoft.com/office/officeart/2005/8/layout/lProcess2"/>
    <dgm:cxn modelId="{4E9703B7-A699-A14B-BD9F-AFDBA664AE92}" type="presParOf" srcId="{469E834D-C757-3945-9D29-E60E521E7BE8}" destId="{05CB3A1D-88A9-2C4F-9924-33BF32BAEDD6}" srcOrd="2" destOrd="0" presId="urn:microsoft.com/office/officeart/2005/8/layout/lProcess2"/>
    <dgm:cxn modelId="{5B1D7D69-A540-414C-936D-A7C7B50F6928}" type="presParOf" srcId="{469E834D-C757-3945-9D29-E60E521E7BE8}" destId="{B0980B93-B527-D344-860D-ADF5738D92DA}" srcOrd="3" destOrd="0" presId="urn:microsoft.com/office/officeart/2005/8/layout/lProcess2"/>
    <dgm:cxn modelId="{6A606C27-CF28-C24D-8C82-A03622790E1D}" type="presParOf" srcId="{469E834D-C757-3945-9D29-E60E521E7BE8}" destId="{D4D7A2FD-3EAE-424E-8743-2866A2B7B6C4}" srcOrd="4" destOrd="0" presId="urn:microsoft.com/office/officeart/2005/8/layout/lProcess2"/>
    <dgm:cxn modelId="{4A8E99EB-EEAB-FE40-8632-2D5B33F8812E}" type="presParOf" srcId="{469E834D-C757-3945-9D29-E60E521E7BE8}" destId="{57827C73-6C56-404E-8FE2-EFB671F68461}" srcOrd="5" destOrd="0" presId="urn:microsoft.com/office/officeart/2005/8/layout/lProcess2"/>
    <dgm:cxn modelId="{6F4B3E87-C601-BE42-8FFB-06258C903C79}" type="presParOf" srcId="{469E834D-C757-3945-9D29-E60E521E7BE8}" destId="{AAFC9EB9-69A1-4C44-84D9-37CE03A63CFE}" srcOrd="6" destOrd="0" presId="urn:microsoft.com/office/officeart/2005/8/layout/lProcess2"/>
    <dgm:cxn modelId="{39C00823-D7CD-D44F-995D-76C2F2229EA8}" type="presParOf" srcId="{469E834D-C757-3945-9D29-E60E521E7BE8}" destId="{8313952D-8A9D-5C44-95F8-D9DA9896B537}" srcOrd="7" destOrd="0" presId="urn:microsoft.com/office/officeart/2005/8/layout/lProcess2"/>
    <dgm:cxn modelId="{36C7FA4D-F9D4-1B49-B725-3FAB8C9E8550}" type="presParOf" srcId="{469E834D-C757-3945-9D29-E60E521E7BE8}" destId="{A79E59FB-E308-E643-9FCA-6A71D02B34BB}" srcOrd="8" destOrd="0" presId="urn:microsoft.com/office/officeart/2005/8/layout/lProcess2"/>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C2980377-7FE6-3F4A-B936-58260E9DEF05}" type="doc">
      <dgm:prSet loTypeId="urn:microsoft.com/office/officeart/2005/8/layout/default" loCatId="list" qsTypeId="urn:microsoft.com/office/officeart/2005/8/quickstyle/simple5" qsCatId="simple" csTypeId="urn:microsoft.com/office/officeart/2005/8/colors/accent4_2" csCatId="accent4" phldr="1"/>
      <dgm:spPr/>
      <dgm:t>
        <a:bodyPr/>
        <a:lstStyle/>
        <a:p>
          <a:endParaRPr lang="en-US"/>
        </a:p>
      </dgm:t>
    </dgm:pt>
    <dgm:pt modelId="{FDBDAC03-BAD0-8847-88A3-8D7891A3D9F5}">
      <dgm:prSet phldrT="[Text]" custT="1"/>
      <dgm:spPr/>
      <dgm:t>
        <a:bodyPr/>
        <a:lstStyle/>
        <a:p>
          <a:r>
            <a:rPr lang="en-US" sz="1200" b="1" dirty="0" err="1">
              <a:solidFill>
                <a:schemeClr val="tx1"/>
              </a:solidFill>
            </a:rPr>
            <a:t>Lauderbach</a:t>
          </a:r>
          <a:r>
            <a:rPr lang="en-US" sz="1200" dirty="0">
              <a:solidFill>
                <a:schemeClr val="tx1"/>
              </a:solidFill>
            </a:rPr>
            <a:t> </a:t>
          </a:r>
          <a:r>
            <a:rPr lang="en-US" sz="1000" dirty="0">
              <a:solidFill>
                <a:schemeClr val="tx1"/>
              </a:solidFill>
            </a:rPr>
            <a:t>Oct 11, 2019</a:t>
          </a:r>
        </a:p>
      </dgm:t>
    </dgm:pt>
    <dgm:pt modelId="{2CD1D380-9B8B-B347-8C32-1FA067ACD262}" type="parTrans" cxnId="{4D2760BF-9191-B840-807B-FBC1D8FF6A05}">
      <dgm:prSet/>
      <dgm:spPr/>
      <dgm:t>
        <a:bodyPr/>
        <a:lstStyle/>
        <a:p>
          <a:endParaRPr lang="en-US" sz="1200">
            <a:solidFill>
              <a:schemeClr val="tx1"/>
            </a:solidFill>
          </a:endParaRPr>
        </a:p>
      </dgm:t>
    </dgm:pt>
    <dgm:pt modelId="{F61D59F9-A82D-8A43-9B35-DF7F0933A9A0}" type="sibTrans" cxnId="{4D2760BF-9191-B840-807B-FBC1D8FF6A05}">
      <dgm:prSet/>
      <dgm:spPr/>
      <dgm:t>
        <a:bodyPr/>
        <a:lstStyle/>
        <a:p>
          <a:endParaRPr lang="en-US" sz="1200">
            <a:solidFill>
              <a:schemeClr val="tx1"/>
            </a:solidFill>
          </a:endParaRPr>
        </a:p>
      </dgm:t>
    </dgm:pt>
    <dgm:pt modelId="{E713995C-3A7C-2D4C-BA88-6FB384737D8F}">
      <dgm:prSet phldrT="[Text]" custT="1"/>
      <dgm:spPr/>
      <dgm:t>
        <a:bodyPr/>
        <a:lstStyle/>
        <a:p>
          <a:r>
            <a:rPr lang="en-US" sz="1200" b="1" dirty="0">
              <a:solidFill>
                <a:schemeClr val="tx1"/>
              </a:solidFill>
            </a:rPr>
            <a:t>Montgomery</a:t>
          </a:r>
          <a:r>
            <a:rPr lang="en-US" sz="1200" dirty="0">
              <a:solidFill>
                <a:schemeClr val="tx1"/>
              </a:solidFill>
            </a:rPr>
            <a:t> </a:t>
          </a:r>
          <a:r>
            <a:rPr lang="en-US" sz="1000" dirty="0">
              <a:solidFill>
                <a:schemeClr val="tx1"/>
              </a:solidFill>
            </a:rPr>
            <a:t>Oct 18, 2019</a:t>
          </a:r>
        </a:p>
      </dgm:t>
    </dgm:pt>
    <dgm:pt modelId="{0D5F2883-9C97-A843-A74D-AD360E509F40}" type="parTrans" cxnId="{1FF5CBF0-3607-8F43-A576-B28C64D793EC}">
      <dgm:prSet/>
      <dgm:spPr/>
      <dgm:t>
        <a:bodyPr/>
        <a:lstStyle/>
        <a:p>
          <a:endParaRPr lang="en-US" sz="1200">
            <a:solidFill>
              <a:schemeClr val="tx1"/>
            </a:solidFill>
          </a:endParaRPr>
        </a:p>
      </dgm:t>
    </dgm:pt>
    <dgm:pt modelId="{3684F01E-AC5F-154C-B7BB-714827458721}" type="sibTrans" cxnId="{1FF5CBF0-3607-8F43-A576-B28C64D793EC}">
      <dgm:prSet/>
      <dgm:spPr/>
      <dgm:t>
        <a:bodyPr/>
        <a:lstStyle/>
        <a:p>
          <a:endParaRPr lang="en-US" sz="1200">
            <a:solidFill>
              <a:schemeClr val="tx1"/>
            </a:solidFill>
          </a:endParaRPr>
        </a:p>
      </dgm:t>
    </dgm:pt>
    <dgm:pt modelId="{38D9B22E-8062-DD47-A4E1-EAF652D920D6}">
      <dgm:prSet phldrT="[Text]" custT="1"/>
      <dgm:spPr/>
      <dgm:t>
        <a:bodyPr/>
        <a:lstStyle/>
        <a:p>
          <a:r>
            <a:rPr lang="en-US" sz="1200" b="1" dirty="0">
              <a:solidFill>
                <a:schemeClr val="tx1"/>
              </a:solidFill>
            </a:rPr>
            <a:t>Vista Square </a:t>
          </a:r>
          <a:r>
            <a:rPr lang="en-US" sz="1000" dirty="0">
              <a:solidFill>
                <a:schemeClr val="tx1"/>
              </a:solidFill>
            </a:rPr>
            <a:t>Oct 25, 2019</a:t>
          </a:r>
        </a:p>
      </dgm:t>
    </dgm:pt>
    <dgm:pt modelId="{79AD3A3F-8A97-3B4F-A852-5F1C1A19EE27}" type="parTrans" cxnId="{23A4AE7B-CCA7-D641-9A70-042E94D12257}">
      <dgm:prSet/>
      <dgm:spPr/>
      <dgm:t>
        <a:bodyPr/>
        <a:lstStyle/>
        <a:p>
          <a:endParaRPr lang="en-US" sz="1200">
            <a:solidFill>
              <a:schemeClr val="tx1"/>
            </a:solidFill>
          </a:endParaRPr>
        </a:p>
      </dgm:t>
    </dgm:pt>
    <dgm:pt modelId="{89A2544A-EBB2-6545-B1A3-6582C756118C}" type="sibTrans" cxnId="{23A4AE7B-CCA7-D641-9A70-042E94D12257}">
      <dgm:prSet/>
      <dgm:spPr/>
      <dgm:t>
        <a:bodyPr/>
        <a:lstStyle/>
        <a:p>
          <a:endParaRPr lang="en-US" sz="1200">
            <a:solidFill>
              <a:schemeClr val="tx1"/>
            </a:solidFill>
          </a:endParaRPr>
        </a:p>
      </dgm:t>
    </dgm:pt>
    <dgm:pt modelId="{19DDAFC7-F9E4-8C48-B2FE-FE68CF7C2D36}">
      <dgm:prSet phldrT="[Text]" custT="1"/>
      <dgm:spPr/>
      <dgm:t>
        <a:bodyPr/>
        <a:lstStyle/>
        <a:p>
          <a:r>
            <a:rPr lang="en-US" sz="1200" b="1" dirty="0">
              <a:solidFill>
                <a:schemeClr val="tx1"/>
              </a:solidFill>
            </a:rPr>
            <a:t>Harborside</a:t>
          </a:r>
          <a:r>
            <a:rPr lang="en-US" sz="1200" dirty="0">
              <a:solidFill>
                <a:schemeClr val="tx1"/>
              </a:solidFill>
            </a:rPr>
            <a:t> </a:t>
          </a:r>
          <a:r>
            <a:rPr lang="en-US" sz="1000" dirty="0">
              <a:solidFill>
                <a:schemeClr val="tx1"/>
              </a:solidFill>
            </a:rPr>
            <a:t>Nov 15, 2019</a:t>
          </a:r>
        </a:p>
      </dgm:t>
    </dgm:pt>
    <dgm:pt modelId="{7BD2029A-B644-E242-9335-ED22B5A345C8}" type="parTrans" cxnId="{08D55539-138B-F145-8125-F2F012F5E46F}">
      <dgm:prSet/>
      <dgm:spPr/>
      <dgm:t>
        <a:bodyPr/>
        <a:lstStyle/>
        <a:p>
          <a:endParaRPr lang="en-US" sz="1200">
            <a:solidFill>
              <a:schemeClr val="tx1"/>
            </a:solidFill>
          </a:endParaRPr>
        </a:p>
      </dgm:t>
    </dgm:pt>
    <dgm:pt modelId="{B6CD4EC3-3F72-4243-8573-F805F0571B5A}" type="sibTrans" cxnId="{08D55539-138B-F145-8125-F2F012F5E46F}">
      <dgm:prSet/>
      <dgm:spPr/>
      <dgm:t>
        <a:bodyPr/>
        <a:lstStyle/>
        <a:p>
          <a:endParaRPr lang="en-US" sz="1200">
            <a:solidFill>
              <a:schemeClr val="tx1"/>
            </a:solidFill>
          </a:endParaRPr>
        </a:p>
      </dgm:t>
    </dgm:pt>
    <dgm:pt modelId="{C732A495-5849-F343-80AC-6B8F7BA98A5C}">
      <dgm:prSet phldrT="[Text]" custT="1"/>
      <dgm:spPr/>
      <dgm:t>
        <a:bodyPr/>
        <a:lstStyle/>
        <a:p>
          <a:r>
            <a:rPr lang="en-US" sz="1200" b="1" dirty="0">
              <a:solidFill>
                <a:schemeClr val="tx1"/>
              </a:solidFill>
            </a:rPr>
            <a:t>Castle Park </a:t>
          </a:r>
          <a:r>
            <a:rPr lang="en-US" sz="1000" dirty="0">
              <a:solidFill>
                <a:schemeClr val="tx1"/>
              </a:solidFill>
            </a:rPr>
            <a:t>Nov 22, 2019</a:t>
          </a:r>
        </a:p>
      </dgm:t>
    </dgm:pt>
    <dgm:pt modelId="{23ACC8D8-3DE3-EC49-A6DC-EC1415E711AF}" type="parTrans" cxnId="{CCBF57E7-64D0-AB4F-85E6-D9D71BCEB26B}">
      <dgm:prSet/>
      <dgm:spPr/>
      <dgm:t>
        <a:bodyPr/>
        <a:lstStyle/>
        <a:p>
          <a:endParaRPr lang="en-US" sz="1200">
            <a:solidFill>
              <a:schemeClr val="tx1"/>
            </a:solidFill>
          </a:endParaRPr>
        </a:p>
      </dgm:t>
    </dgm:pt>
    <dgm:pt modelId="{555D1AF9-4D6E-8649-9189-838E778B3D8B}" type="sibTrans" cxnId="{CCBF57E7-64D0-AB4F-85E6-D9D71BCEB26B}">
      <dgm:prSet/>
      <dgm:spPr/>
      <dgm:t>
        <a:bodyPr/>
        <a:lstStyle/>
        <a:p>
          <a:endParaRPr lang="en-US" sz="1200">
            <a:solidFill>
              <a:schemeClr val="tx1"/>
            </a:solidFill>
          </a:endParaRPr>
        </a:p>
      </dgm:t>
    </dgm:pt>
    <dgm:pt modelId="{20A3CC57-3F97-D645-91A3-995CB28A4F91}">
      <dgm:prSet phldrT="[Text]" custT="1"/>
      <dgm:spPr/>
      <dgm:t>
        <a:bodyPr/>
        <a:lstStyle/>
        <a:p>
          <a:r>
            <a:rPr lang="en-US" sz="1200" b="1" dirty="0">
              <a:solidFill>
                <a:schemeClr val="tx1"/>
              </a:solidFill>
            </a:rPr>
            <a:t>Loma Verde </a:t>
          </a:r>
          <a:r>
            <a:rPr lang="en-US" sz="1000" dirty="0">
              <a:solidFill>
                <a:schemeClr val="tx1"/>
              </a:solidFill>
            </a:rPr>
            <a:t>Mar 13, 2020</a:t>
          </a:r>
        </a:p>
      </dgm:t>
    </dgm:pt>
    <dgm:pt modelId="{4945BE13-324B-E940-9779-8C9F8989D3F1}" type="parTrans" cxnId="{7500B5E4-4B5F-EA42-B4DA-9514F7B497A1}">
      <dgm:prSet/>
      <dgm:spPr/>
      <dgm:t>
        <a:bodyPr/>
        <a:lstStyle/>
        <a:p>
          <a:endParaRPr lang="en-US" sz="1200">
            <a:solidFill>
              <a:schemeClr val="tx1"/>
            </a:solidFill>
          </a:endParaRPr>
        </a:p>
      </dgm:t>
    </dgm:pt>
    <dgm:pt modelId="{0B18AE36-EFD0-734E-9C87-6158EA8CA1A7}" type="sibTrans" cxnId="{7500B5E4-4B5F-EA42-B4DA-9514F7B497A1}">
      <dgm:prSet/>
      <dgm:spPr/>
      <dgm:t>
        <a:bodyPr/>
        <a:lstStyle/>
        <a:p>
          <a:endParaRPr lang="en-US" sz="1200">
            <a:solidFill>
              <a:schemeClr val="tx1"/>
            </a:solidFill>
          </a:endParaRPr>
        </a:p>
      </dgm:t>
    </dgm:pt>
    <dgm:pt modelId="{184E9DC4-4971-704C-99CB-162BBDE35D0A}">
      <dgm:prSet custT="1"/>
      <dgm:spPr/>
      <dgm:t>
        <a:bodyPr/>
        <a:lstStyle/>
        <a:p>
          <a:r>
            <a:rPr lang="en-US" sz="1200" b="1" dirty="0" err="1">
              <a:solidFill>
                <a:schemeClr val="tx1"/>
              </a:solidFill>
            </a:rPr>
            <a:t>Otay</a:t>
          </a:r>
          <a:r>
            <a:rPr lang="en-US" sz="1200" dirty="0">
              <a:solidFill>
                <a:schemeClr val="tx1"/>
              </a:solidFill>
            </a:rPr>
            <a:t>          </a:t>
          </a:r>
          <a:r>
            <a:rPr lang="en-US" sz="1000" dirty="0">
              <a:solidFill>
                <a:schemeClr val="tx1"/>
              </a:solidFill>
            </a:rPr>
            <a:t>Dec 13, 2019</a:t>
          </a:r>
        </a:p>
      </dgm:t>
    </dgm:pt>
    <dgm:pt modelId="{5AE0D47F-6EAC-C342-BC92-BD30FAFAA936}" type="parTrans" cxnId="{813CC29D-F3F6-A74F-9634-C52C3435438F}">
      <dgm:prSet/>
      <dgm:spPr/>
      <dgm:t>
        <a:bodyPr/>
        <a:lstStyle/>
        <a:p>
          <a:endParaRPr lang="en-US" sz="1200">
            <a:solidFill>
              <a:schemeClr val="tx1"/>
            </a:solidFill>
          </a:endParaRPr>
        </a:p>
      </dgm:t>
    </dgm:pt>
    <dgm:pt modelId="{E85C7882-8733-BF43-AC9F-0BFD34B3A1FC}" type="sibTrans" cxnId="{813CC29D-F3F6-A74F-9634-C52C3435438F}">
      <dgm:prSet/>
      <dgm:spPr/>
      <dgm:t>
        <a:bodyPr/>
        <a:lstStyle/>
        <a:p>
          <a:endParaRPr lang="en-US" sz="1200">
            <a:solidFill>
              <a:schemeClr val="tx1"/>
            </a:solidFill>
          </a:endParaRPr>
        </a:p>
      </dgm:t>
    </dgm:pt>
    <dgm:pt modelId="{520B4783-5EA0-BA4B-AFDA-6072A5A9D999}">
      <dgm:prSet custT="1"/>
      <dgm:spPr/>
      <dgm:t>
        <a:bodyPr/>
        <a:lstStyle/>
        <a:p>
          <a:r>
            <a:rPr lang="en-US" sz="1200" b="1" dirty="0">
              <a:solidFill>
                <a:schemeClr val="tx1"/>
              </a:solidFill>
            </a:rPr>
            <a:t>Los Altos </a:t>
          </a:r>
          <a:r>
            <a:rPr lang="en-US" sz="1000" dirty="0">
              <a:solidFill>
                <a:schemeClr val="tx1"/>
              </a:solidFill>
            </a:rPr>
            <a:t>Jan17, 2020</a:t>
          </a:r>
        </a:p>
      </dgm:t>
    </dgm:pt>
    <dgm:pt modelId="{035C43E4-05BB-F64A-9AC7-82D39DBDC9BE}" type="parTrans" cxnId="{53C60723-1B6A-4140-8B33-35E936DE2DA5}">
      <dgm:prSet/>
      <dgm:spPr/>
      <dgm:t>
        <a:bodyPr/>
        <a:lstStyle/>
        <a:p>
          <a:endParaRPr lang="en-US" sz="1200">
            <a:solidFill>
              <a:schemeClr val="tx1"/>
            </a:solidFill>
          </a:endParaRPr>
        </a:p>
      </dgm:t>
    </dgm:pt>
    <dgm:pt modelId="{0E9BCEC4-936E-BC4D-80A1-FC64249BE5D1}" type="sibTrans" cxnId="{53C60723-1B6A-4140-8B33-35E936DE2DA5}">
      <dgm:prSet/>
      <dgm:spPr/>
      <dgm:t>
        <a:bodyPr/>
        <a:lstStyle/>
        <a:p>
          <a:endParaRPr lang="en-US" sz="1200">
            <a:solidFill>
              <a:schemeClr val="tx1"/>
            </a:solidFill>
          </a:endParaRPr>
        </a:p>
      </dgm:t>
    </dgm:pt>
    <dgm:pt modelId="{1014A04D-4E0D-C14A-A7D2-1F7C6F806AB9}">
      <dgm:prSet custT="1"/>
      <dgm:spPr/>
      <dgm:t>
        <a:bodyPr/>
        <a:lstStyle/>
        <a:p>
          <a:r>
            <a:rPr lang="en-US" sz="1200" b="1" dirty="0">
              <a:solidFill>
                <a:schemeClr val="tx1"/>
              </a:solidFill>
            </a:rPr>
            <a:t>Rice </a:t>
          </a:r>
          <a:r>
            <a:rPr lang="en-US" sz="1200" dirty="0">
              <a:solidFill>
                <a:schemeClr val="tx1"/>
              </a:solidFill>
            </a:rPr>
            <a:t>           </a:t>
          </a:r>
          <a:r>
            <a:rPr lang="en-US" sz="1000" dirty="0">
              <a:solidFill>
                <a:schemeClr val="tx1"/>
              </a:solidFill>
            </a:rPr>
            <a:t>Jan 24, 2020</a:t>
          </a:r>
        </a:p>
      </dgm:t>
    </dgm:pt>
    <dgm:pt modelId="{66D07B6C-CAA6-C948-BFF1-2958224706DD}" type="parTrans" cxnId="{FA17BCF5-2CFC-874D-AC4B-0E0966EF550F}">
      <dgm:prSet/>
      <dgm:spPr/>
      <dgm:t>
        <a:bodyPr/>
        <a:lstStyle/>
        <a:p>
          <a:endParaRPr lang="en-US" sz="1200">
            <a:solidFill>
              <a:schemeClr val="tx1"/>
            </a:solidFill>
          </a:endParaRPr>
        </a:p>
      </dgm:t>
    </dgm:pt>
    <dgm:pt modelId="{8E3F96D3-81A5-3C47-994C-F7078E0C4C8E}" type="sibTrans" cxnId="{FA17BCF5-2CFC-874D-AC4B-0E0966EF550F}">
      <dgm:prSet/>
      <dgm:spPr/>
      <dgm:t>
        <a:bodyPr/>
        <a:lstStyle/>
        <a:p>
          <a:endParaRPr lang="en-US" sz="1200">
            <a:solidFill>
              <a:schemeClr val="tx1"/>
            </a:solidFill>
          </a:endParaRPr>
        </a:p>
      </dgm:t>
    </dgm:pt>
    <dgm:pt modelId="{50910149-F70A-824F-8F4C-DE7157450918}">
      <dgm:prSet custT="1"/>
      <dgm:spPr/>
      <dgm:t>
        <a:bodyPr/>
        <a:lstStyle/>
        <a:p>
          <a:r>
            <a:rPr lang="en-US" sz="1200" b="1" dirty="0">
              <a:solidFill>
                <a:schemeClr val="tx1"/>
              </a:solidFill>
            </a:rPr>
            <a:t>Roh</a:t>
          </a:r>
          <a:r>
            <a:rPr lang="en-US" sz="1200" dirty="0">
              <a:solidFill>
                <a:schemeClr val="tx1"/>
              </a:solidFill>
            </a:rPr>
            <a:t>r           </a:t>
          </a:r>
          <a:r>
            <a:rPr lang="en-US" sz="1000" dirty="0">
              <a:solidFill>
                <a:schemeClr val="tx1"/>
              </a:solidFill>
            </a:rPr>
            <a:t>Jan 31, 2020</a:t>
          </a:r>
        </a:p>
      </dgm:t>
    </dgm:pt>
    <dgm:pt modelId="{A892322C-73FC-D642-A922-DFE9078D973C}" type="parTrans" cxnId="{073D11F1-4621-774D-8BF8-8E8C9E7B7E06}">
      <dgm:prSet/>
      <dgm:spPr/>
      <dgm:t>
        <a:bodyPr/>
        <a:lstStyle/>
        <a:p>
          <a:endParaRPr lang="en-US" sz="1200">
            <a:solidFill>
              <a:schemeClr val="tx1"/>
            </a:solidFill>
          </a:endParaRPr>
        </a:p>
      </dgm:t>
    </dgm:pt>
    <dgm:pt modelId="{507239CF-5FDF-844E-8DC6-D62CE66AEBFA}" type="sibTrans" cxnId="{073D11F1-4621-774D-8BF8-8E8C9E7B7E06}">
      <dgm:prSet/>
      <dgm:spPr/>
      <dgm:t>
        <a:bodyPr/>
        <a:lstStyle/>
        <a:p>
          <a:endParaRPr lang="en-US" sz="1200">
            <a:solidFill>
              <a:schemeClr val="tx1"/>
            </a:solidFill>
          </a:endParaRPr>
        </a:p>
      </dgm:t>
    </dgm:pt>
    <dgm:pt modelId="{7A62124D-9684-C349-8CBA-09B35072B18A}">
      <dgm:prSet custT="1"/>
      <dgm:spPr/>
      <dgm:t>
        <a:bodyPr/>
        <a:lstStyle/>
        <a:p>
          <a:r>
            <a:rPr lang="en-US" sz="1200" b="1" dirty="0">
              <a:solidFill>
                <a:schemeClr val="tx1"/>
              </a:solidFill>
            </a:rPr>
            <a:t>Kellogg</a:t>
          </a:r>
          <a:r>
            <a:rPr lang="en-US" sz="1200" dirty="0">
              <a:solidFill>
                <a:schemeClr val="tx1"/>
              </a:solidFill>
            </a:rPr>
            <a:t>      </a:t>
          </a:r>
          <a:r>
            <a:rPr lang="en-US" sz="1000" dirty="0">
              <a:solidFill>
                <a:schemeClr val="tx1"/>
              </a:solidFill>
            </a:rPr>
            <a:t>Feb 21, 2020</a:t>
          </a:r>
        </a:p>
      </dgm:t>
    </dgm:pt>
    <dgm:pt modelId="{9CE9125C-EABD-7F4C-A7B6-B1EC0C814317}" type="parTrans" cxnId="{112668B3-1D15-0D41-B27D-C1BB4D426437}">
      <dgm:prSet/>
      <dgm:spPr/>
      <dgm:t>
        <a:bodyPr/>
        <a:lstStyle/>
        <a:p>
          <a:endParaRPr lang="en-US" sz="1200">
            <a:solidFill>
              <a:schemeClr val="tx1"/>
            </a:solidFill>
          </a:endParaRPr>
        </a:p>
      </dgm:t>
    </dgm:pt>
    <dgm:pt modelId="{DA054F9F-8F9F-4049-AAC3-DB0D60812C2D}" type="sibTrans" cxnId="{112668B3-1D15-0D41-B27D-C1BB4D426437}">
      <dgm:prSet/>
      <dgm:spPr/>
      <dgm:t>
        <a:bodyPr/>
        <a:lstStyle/>
        <a:p>
          <a:endParaRPr lang="en-US" sz="1200">
            <a:solidFill>
              <a:schemeClr val="tx1"/>
            </a:solidFill>
          </a:endParaRPr>
        </a:p>
      </dgm:t>
    </dgm:pt>
    <dgm:pt modelId="{1490A29F-1B99-F44D-848B-70B5AE42849A}" type="pres">
      <dgm:prSet presAssocID="{C2980377-7FE6-3F4A-B936-58260E9DEF05}" presName="diagram" presStyleCnt="0">
        <dgm:presLayoutVars>
          <dgm:dir/>
          <dgm:resizeHandles val="exact"/>
        </dgm:presLayoutVars>
      </dgm:prSet>
      <dgm:spPr/>
      <dgm:t>
        <a:bodyPr/>
        <a:lstStyle/>
        <a:p>
          <a:endParaRPr lang="en-US"/>
        </a:p>
      </dgm:t>
    </dgm:pt>
    <dgm:pt modelId="{2479690F-D75B-7E46-A95C-63ED7F96C857}" type="pres">
      <dgm:prSet presAssocID="{FDBDAC03-BAD0-8847-88A3-8D7891A3D9F5}" presName="node" presStyleLbl="node1" presStyleIdx="0" presStyleCnt="11">
        <dgm:presLayoutVars>
          <dgm:bulletEnabled val="1"/>
        </dgm:presLayoutVars>
      </dgm:prSet>
      <dgm:spPr/>
      <dgm:t>
        <a:bodyPr/>
        <a:lstStyle/>
        <a:p>
          <a:endParaRPr lang="en-US"/>
        </a:p>
      </dgm:t>
    </dgm:pt>
    <dgm:pt modelId="{0F10BC41-F733-5C41-B0B8-E8D82793D27A}" type="pres">
      <dgm:prSet presAssocID="{F61D59F9-A82D-8A43-9B35-DF7F0933A9A0}" presName="sibTrans" presStyleCnt="0"/>
      <dgm:spPr/>
    </dgm:pt>
    <dgm:pt modelId="{4F31F3D7-C6B8-9849-92DD-B454266F9431}" type="pres">
      <dgm:prSet presAssocID="{E713995C-3A7C-2D4C-BA88-6FB384737D8F}" presName="node" presStyleLbl="node1" presStyleIdx="1" presStyleCnt="11">
        <dgm:presLayoutVars>
          <dgm:bulletEnabled val="1"/>
        </dgm:presLayoutVars>
      </dgm:prSet>
      <dgm:spPr/>
      <dgm:t>
        <a:bodyPr/>
        <a:lstStyle/>
        <a:p>
          <a:endParaRPr lang="en-US"/>
        </a:p>
      </dgm:t>
    </dgm:pt>
    <dgm:pt modelId="{94F19E28-DA09-5C4F-B6C1-5424DA6A14C3}" type="pres">
      <dgm:prSet presAssocID="{3684F01E-AC5F-154C-B7BB-714827458721}" presName="sibTrans" presStyleCnt="0"/>
      <dgm:spPr/>
    </dgm:pt>
    <dgm:pt modelId="{A7F01029-EA07-BC4C-B5E0-E0AD1961E61A}" type="pres">
      <dgm:prSet presAssocID="{38D9B22E-8062-DD47-A4E1-EAF652D920D6}" presName="node" presStyleLbl="node1" presStyleIdx="2" presStyleCnt="11">
        <dgm:presLayoutVars>
          <dgm:bulletEnabled val="1"/>
        </dgm:presLayoutVars>
      </dgm:prSet>
      <dgm:spPr/>
      <dgm:t>
        <a:bodyPr/>
        <a:lstStyle/>
        <a:p>
          <a:endParaRPr lang="en-US"/>
        </a:p>
      </dgm:t>
    </dgm:pt>
    <dgm:pt modelId="{A01E4395-0135-9F49-B197-250845582D56}" type="pres">
      <dgm:prSet presAssocID="{89A2544A-EBB2-6545-B1A3-6582C756118C}" presName="sibTrans" presStyleCnt="0"/>
      <dgm:spPr/>
    </dgm:pt>
    <dgm:pt modelId="{A07FF48F-670B-494F-8D62-0A29E7DEC428}" type="pres">
      <dgm:prSet presAssocID="{19DDAFC7-F9E4-8C48-B2FE-FE68CF7C2D36}" presName="node" presStyleLbl="node1" presStyleIdx="3" presStyleCnt="11">
        <dgm:presLayoutVars>
          <dgm:bulletEnabled val="1"/>
        </dgm:presLayoutVars>
      </dgm:prSet>
      <dgm:spPr/>
      <dgm:t>
        <a:bodyPr/>
        <a:lstStyle/>
        <a:p>
          <a:endParaRPr lang="en-US"/>
        </a:p>
      </dgm:t>
    </dgm:pt>
    <dgm:pt modelId="{85BDC692-8C3E-A149-9045-8D82A7F63793}" type="pres">
      <dgm:prSet presAssocID="{B6CD4EC3-3F72-4243-8573-F805F0571B5A}" presName="sibTrans" presStyleCnt="0"/>
      <dgm:spPr/>
    </dgm:pt>
    <dgm:pt modelId="{C835AB83-22EA-B643-A4BF-B3F1E3656024}" type="pres">
      <dgm:prSet presAssocID="{C732A495-5849-F343-80AC-6B8F7BA98A5C}" presName="node" presStyleLbl="node1" presStyleIdx="4" presStyleCnt="11">
        <dgm:presLayoutVars>
          <dgm:bulletEnabled val="1"/>
        </dgm:presLayoutVars>
      </dgm:prSet>
      <dgm:spPr/>
      <dgm:t>
        <a:bodyPr/>
        <a:lstStyle/>
        <a:p>
          <a:endParaRPr lang="en-US"/>
        </a:p>
      </dgm:t>
    </dgm:pt>
    <dgm:pt modelId="{682D69C9-19C8-F34F-BD41-9FD28294CE4A}" type="pres">
      <dgm:prSet presAssocID="{555D1AF9-4D6E-8649-9189-838E778B3D8B}" presName="sibTrans" presStyleCnt="0"/>
      <dgm:spPr/>
    </dgm:pt>
    <dgm:pt modelId="{869AA270-654E-764F-98D0-E7E6C4F8BA5C}" type="pres">
      <dgm:prSet presAssocID="{184E9DC4-4971-704C-99CB-162BBDE35D0A}" presName="node" presStyleLbl="node1" presStyleIdx="5" presStyleCnt="11">
        <dgm:presLayoutVars>
          <dgm:bulletEnabled val="1"/>
        </dgm:presLayoutVars>
      </dgm:prSet>
      <dgm:spPr/>
      <dgm:t>
        <a:bodyPr/>
        <a:lstStyle/>
        <a:p>
          <a:endParaRPr lang="en-US"/>
        </a:p>
      </dgm:t>
    </dgm:pt>
    <dgm:pt modelId="{C5AB85EF-FE96-5F42-AD50-4D683C7682AE}" type="pres">
      <dgm:prSet presAssocID="{E85C7882-8733-BF43-AC9F-0BFD34B3A1FC}" presName="sibTrans" presStyleCnt="0"/>
      <dgm:spPr/>
    </dgm:pt>
    <dgm:pt modelId="{5F1AC49D-1750-274D-B683-5D7B7062B7FF}" type="pres">
      <dgm:prSet presAssocID="{520B4783-5EA0-BA4B-AFDA-6072A5A9D999}" presName="node" presStyleLbl="node1" presStyleIdx="6" presStyleCnt="11">
        <dgm:presLayoutVars>
          <dgm:bulletEnabled val="1"/>
        </dgm:presLayoutVars>
      </dgm:prSet>
      <dgm:spPr/>
      <dgm:t>
        <a:bodyPr/>
        <a:lstStyle/>
        <a:p>
          <a:endParaRPr lang="en-US"/>
        </a:p>
      </dgm:t>
    </dgm:pt>
    <dgm:pt modelId="{EA235251-9FDC-AC4D-AAE4-2E27A6242373}" type="pres">
      <dgm:prSet presAssocID="{0E9BCEC4-936E-BC4D-80A1-FC64249BE5D1}" presName="sibTrans" presStyleCnt="0"/>
      <dgm:spPr/>
    </dgm:pt>
    <dgm:pt modelId="{789B12FC-D543-BA45-B4E3-D731ED1A2D96}" type="pres">
      <dgm:prSet presAssocID="{1014A04D-4E0D-C14A-A7D2-1F7C6F806AB9}" presName="node" presStyleLbl="node1" presStyleIdx="7" presStyleCnt="11">
        <dgm:presLayoutVars>
          <dgm:bulletEnabled val="1"/>
        </dgm:presLayoutVars>
      </dgm:prSet>
      <dgm:spPr/>
      <dgm:t>
        <a:bodyPr/>
        <a:lstStyle/>
        <a:p>
          <a:endParaRPr lang="en-US"/>
        </a:p>
      </dgm:t>
    </dgm:pt>
    <dgm:pt modelId="{FE690DE8-90EF-844C-A4E7-44BB4D9B23CF}" type="pres">
      <dgm:prSet presAssocID="{8E3F96D3-81A5-3C47-994C-F7078E0C4C8E}" presName="sibTrans" presStyleCnt="0"/>
      <dgm:spPr/>
    </dgm:pt>
    <dgm:pt modelId="{EB6FBE4A-2BAA-BA4D-976E-D1BF25030422}" type="pres">
      <dgm:prSet presAssocID="{50910149-F70A-824F-8F4C-DE7157450918}" presName="node" presStyleLbl="node1" presStyleIdx="8" presStyleCnt="11">
        <dgm:presLayoutVars>
          <dgm:bulletEnabled val="1"/>
        </dgm:presLayoutVars>
      </dgm:prSet>
      <dgm:spPr/>
      <dgm:t>
        <a:bodyPr/>
        <a:lstStyle/>
        <a:p>
          <a:endParaRPr lang="en-US"/>
        </a:p>
      </dgm:t>
    </dgm:pt>
    <dgm:pt modelId="{D375F228-F14F-7D4A-854F-8FDF344114FE}" type="pres">
      <dgm:prSet presAssocID="{507239CF-5FDF-844E-8DC6-D62CE66AEBFA}" presName="sibTrans" presStyleCnt="0"/>
      <dgm:spPr/>
    </dgm:pt>
    <dgm:pt modelId="{DC8889A6-7013-BF42-986F-EBF7BC580E5F}" type="pres">
      <dgm:prSet presAssocID="{7A62124D-9684-C349-8CBA-09B35072B18A}" presName="node" presStyleLbl="node1" presStyleIdx="9" presStyleCnt="11">
        <dgm:presLayoutVars>
          <dgm:bulletEnabled val="1"/>
        </dgm:presLayoutVars>
      </dgm:prSet>
      <dgm:spPr/>
      <dgm:t>
        <a:bodyPr/>
        <a:lstStyle/>
        <a:p>
          <a:endParaRPr lang="en-US"/>
        </a:p>
      </dgm:t>
    </dgm:pt>
    <dgm:pt modelId="{3258E1B0-4893-F14A-A705-FFA1096DED21}" type="pres">
      <dgm:prSet presAssocID="{DA054F9F-8F9F-4049-AAC3-DB0D60812C2D}" presName="sibTrans" presStyleCnt="0"/>
      <dgm:spPr/>
    </dgm:pt>
    <dgm:pt modelId="{7C557FFD-F45F-2B4D-8140-35AD76966E77}" type="pres">
      <dgm:prSet presAssocID="{20A3CC57-3F97-D645-91A3-995CB28A4F91}" presName="node" presStyleLbl="node1" presStyleIdx="10" presStyleCnt="11">
        <dgm:presLayoutVars>
          <dgm:bulletEnabled val="1"/>
        </dgm:presLayoutVars>
      </dgm:prSet>
      <dgm:spPr/>
      <dgm:t>
        <a:bodyPr/>
        <a:lstStyle/>
        <a:p>
          <a:endParaRPr lang="en-US"/>
        </a:p>
      </dgm:t>
    </dgm:pt>
  </dgm:ptLst>
  <dgm:cxnLst>
    <dgm:cxn modelId="{BC990FEA-559F-5947-B594-9358FEA9C047}" type="presOf" srcId="{7A62124D-9684-C349-8CBA-09B35072B18A}" destId="{DC8889A6-7013-BF42-986F-EBF7BC580E5F}" srcOrd="0" destOrd="0" presId="urn:microsoft.com/office/officeart/2005/8/layout/default"/>
    <dgm:cxn modelId="{7500B5E4-4B5F-EA42-B4DA-9514F7B497A1}" srcId="{C2980377-7FE6-3F4A-B936-58260E9DEF05}" destId="{20A3CC57-3F97-D645-91A3-995CB28A4F91}" srcOrd="10" destOrd="0" parTransId="{4945BE13-324B-E940-9779-8C9F8989D3F1}" sibTransId="{0B18AE36-EFD0-734E-9C87-6158EA8CA1A7}"/>
    <dgm:cxn modelId="{CCBF57E7-64D0-AB4F-85E6-D9D71BCEB26B}" srcId="{C2980377-7FE6-3F4A-B936-58260E9DEF05}" destId="{C732A495-5849-F343-80AC-6B8F7BA98A5C}" srcOrd="4" destOrd="0" parTransId="{23ACC8D8-3DE3-EC49-A6DC-EC1415E711AF}" sibTransId="{555D1AF9-4D6E-8649-9189-838E778B3D8B}"/>
    <dgm:cxn modelId="{8B84AC4A-6E92-1F4D-A1FF-09373E74CBE8}" type="presOf" srcId="{C2980377-7FE6-3F4A-B936-58260E9DEF05}" destId="{1490A29F-1B99-F44D-848B-70B5AE42849A}" srcOrd="0" destOrd="0" presId="urn:microsoft.com/office/officeart/2005/8/layout/default"/>
    <dgm:cxn modelId="{1FF5CBF0-3607-8F43-A576-B28C64D793EC}" srcId="{C2980377-7FE6-3F4A-B936-58260E9DEF05}" destId="{E713995C-3A7C-2D4C-BA88-6FB384737D8F}" srcOrd="1" destOrd="0" parTransId="{0D5F2883-9C97-A843-A74D-AD360E509F40}" sibTransId="{3684F01E-AC5F-154C-B7BB-714827458721}"/>
    <dgm:cxn modelId="{073D11F1-4621-774D-8BF8-8E8C9E7B7E06}" srcId="{C2980377-7FE6-3F4A-B936-58260E9DEF05}" destId="{50910149-F70A-824F-8F4C-DE7157450918}" srcOrd="8" destOrd="0" parTransId="{A892322C-73FC-D642-A922-DFE9078D973C}" sibTransId="{507239CF-5FDF-844E-8DC6-D62CE66AEBFA}"/>
    <dgm:cxn modelId="{813CC29D-F3F6-A74F-9634-C52C3435438F}" srcId="{C2980377-7FE6-3F4A-B936-58260E9DEF05}" destId="{184E9DC4-4971-704C-99CB-162BBDE35D0A}" srcOrd="5" destOrd="0" parTransId="{5AE0D47F-6EAC-C342-BC92-BD30FAFAA936}" sibTransId="{E85C7882-8733-BF43-AC9F-0BFD34B3A1FC}"/>
    <dgm:cxn modelId="{4D2760BF-9191-B840-807B-FBC1D8FF6A05}" srcId="{C2980377-7FE6-3F4A-B936-58260E9DEF05}" destId="{FDBDAC03-BAD0-8847-88A3-8D7891A3D9F5}" srcOrd="0" destOrd="0" parTransId="{2CD1D380-9B8B-B347-8C32-1FA067ACD262}" sibTransId="{F61D59F9-A82D-8A43-9B35-DF7F0933A9A0}"/>
    <dgm:cxn modelId="{43AFDFD2-BA0C-CF4C-A35D-D0CB6EFC1D47}" type="presOf" srcId="{FDBDAC03-BAD0-8847-88A3-8D7891A3D9F5}" destId="{2479690F-D75B-7E46-A95C-63ED7F96C857}" srcOrd="0" destOrd="0" presId="urn:microsoft.com/office/officeart/2005/8/layout/default"/>
    <dgm:cxn modelId="{53C60723-1B6A-4140-8B33-35E936DE2DA5}" srcId="{C2980377-7FE6-3F4A-B936-58260E9DEF05}" destId="{520B4783-5EA0-BA4B-AFDA-6072A5A9D999}" srcOrd="6" destOrd="0" parTransId="{035C43E4-05BB-F64A-9AC7-82D39DBDC9BE}" sibTransId="{0E9BCEC4-936E-BC4D-80A1-FC64249BE5D1}"/>
    <dgm:cxn modelId="{23A4AE7B-CCA7-D641-9A70-042E94D12257}" srcId="{C2980377-7FE6-3F4A-B936-58260E9DEF05}" destId="{38D9B22E-8062-DD47-A4E1-EAF652D920D6}" srcOrd="2" destOrd="0" parTransId="{79AD3A3F-8A97-3B4F-A852-5F1C1A19EE27}" sibTransId="{89A2544A-EBB2-6545-B1A3-6582C756118C}"/>
    <dgm:cxn modelId="{4CCAF287-A7FB-B54B-B139-8880A4D591E2}" type="presOf" srcId="{184E9DC4-4971-704C-99CB-162BBDE35D0A}" destId="{869AA270-654E-764F-98D0-E7E6C4F8BA5C}" srcOrd="0" destOrd="0" presId="urn:microsoft.com/office/officeart/2005/8/layout/default"/>
    <dgm:cxn modelId="{59CC3C28-E143-2D4D-AEAF-F28A99AA4D6A}" type="presOf" srcId="{19DDAFC7-F9E4-8C48-B2FE-FE68CF7C2D36}" destId="{A07FF48F-670B-494F-8D62-0A29E7DEC428}" srcOrd="0" destOrd="0" presId="urn:microsoft.com/office/officeart/2005/8/layout/default"/>
    <dgm:cxn modelId="{68CE335B-B6A0-9A4D-885E-534E72371F70}" type="presOf" srcId="{E713995C-3A7C-2D4C-BA88-6FB384737D8F}" destId="{4F31F3D7-C6B8-9849-92DD-B454266F9431}" srcOrd="0" destOrd="0" presId="urn:microsoft.com/office/officeart/2005/8/layout/default"/>
    <dgm:cxn modelId="{FA17BCF5-2CFC-874D-AC4B-0E0966EF550F}" srcId="{C2980377-7FE6-3F4A-B936-58260E9DEF05}" destId="{1014A04D-4E0D-C14A-A7D2-1F7C6F806AB9}" srcOrd="7" destOrd="0" parTransId="{66D07B6C-CAA6-C948-BFF1-2958224706DD}" sibTransId="{8E3F96D3-81A5-3C47-994C-F7078E0C4C8E}"/>
    <dgm:cxn modelId="{F26D9513-2493-0844-9595-96F543F5FF94}" type="presOf" srcId="{20A3CC57-3F97-D645-91A3-995CB28A4F91}" destId="{7C557FFD-F45F-2B4D-8140-35AD76966E77}" srcOrd="0" destOrd="0" presId="urn:microsoft.com/office/officeart/2005/8/layout/default"/>
    <dgm:cxn modelId="{08D55539-138B-F145-8125-F2F012F5E46F}" srcId="{C2980377-7FE6-3F4A-B936-58260E9DEF05}" destId="{19DDAFC7-F9E4-8C48-B2FE-FE68CF7C2D36}" srcOrd="3" destOrd="0" parTransId="{7BD2029A-B644-E242-9335-ED22B5A345C8}" sibTransId="{B6CD4EC3-3F72-4243-8573-F805F0571B5A}"/>
    <dgm:cxn modelId="{112668B3-1D15-0D41-B27D-C1BB4D426437}" srcId="{C2980377-7FE6-3F4A-B936-58260E9DEF05}" destId="{7A62124D-9684-C349-8CBA-09B35072B18A}" srcOrd="9" destOrd="0" parTransId="{9CE9125C-EABD-7F4C-A7B6-B1EC0C814317}" sibTransId="{DA054F9F-8F9F-4049-AAC3-DB0D60812C2D}"/>
    <dgm:cxn modelId="{1715CA6C-E95C-E649-8AA8-37E9194143AD}" type="presOf" srcId="{1014A04D-4E0D-C14A-A7D2-1F7C6F806AB9}" destId="{789B12FC-D543-BA45-B4E3-D731ED1A2D96}" srcOrd="0" destOrd="0" presId="urn:microsoft.com/office/officeart/2005/8/layout/default"/>
    <dgm:cxn modelId="{3ACEBA5B-5487-1E49-99B2-F82930EED3AA}" type="presOf" srcId="{C732A495-5849-F343-80AC-6B8F7BA98A5C}" destId="{C835AB83-22EA-B643-A4BF-B3F1E3656024}" srcOrd="0" destOrd="0" presId="urn:microsoft.com/office/officeart/2005/8/layout/default"/>
    <dgm:cxn modelId="{1975A792-0CCB-3749-AD6B-AD6DEDCB40EF}" type="presOf" srcId="{50910149-F70A-824F-8F4C-DE7157450918}" destId="{EB6FBE4A-2BAA-BA4D-976E-D1BF25030422}" srcOrd="0" destOrd="0" presId="urn:microsoft.com/office/officeart/2005/8/layout/default"/>
    <dgm:cxn modelId="{4638A132-B330-464C-AC31-5FE0ABD96A86}" type="presOf" srcId="{38D9B22E-8062-DD47-A4E1-EAF652D920D6}" destId="{A7F01029-EA07-BC4C-B5E0-E0AD1961E61A}" srcOrd="0" destOrd="0" presId="urn:microsoft.com/office/officeart/2005/8/layout/default"/>
    <dgm:cxn modelId="{59034DFB-12C1-D645-B0C1-503D6B4405C8}" type="presOf" srcId="{520B4783-5EA0-BA4B-AFDA-6072A5A9D999}" destId="{5F1AC49D-1750-274D-B683-5D7B7062B7FF}" srcOrd="0" destOrd="0" presId="urn:microsoft.com/office/officeart/2005/8/layout/default"/>
    <dgm:cxn modelId="{E4DB5AB2-CEE6-D243-98E9-5888B4EAC36D}" type="presParOf" srcId="{1490A29F-1B99-F44D-848B-70B5AE42849A}" destId="{2479690F-D75B-7E46-A95C-63ED7F96C857}" srcOrd="0" destOrd="0" presId="urn:microsoft.com/office/officeart/2005/8/layout/default"/>
    <dgm:cxn modelId="{4E27861C-246A-4B44-A25B-3090C9D5D3BE}" type="presParOf" srcId="{1490A29F-1B99-F44D-848B-70B5AE42849A}" destId="{0F10BC41-F733-5C41-B0B8-E8D82793D27A}" srcOrd="1" destOrd="0" presId="urn:microsoft.com/office/officeart/2005/8/layout/default"/>
    <dgm:cxn modelId="{ECB251DA-AE6E-F54B-B64F-324D49747CC5}" type="presParOf" srcId="{1490A29F-1B99-F44D-848B-70B5AE42849A}" destId="{4F31F3D7-C6B8-9849-92DD-B454266F9431}" srcOrd="2" destOrd="0" presId="urn:microsoft.com/office/officeart/2005/8/layout/default"/>
    <dgm:cxn modelId="{159AD946-1DAE-AF4B-A3EB-7F25E8C0A79D}" type="presParOf" srcId="{1490A29F-1B99-F44D-848B-70B5AE42849A}" destId="{94F19E28-DA09-5C4F-B6C1-5424DA6A14C3}" srcOrd="3" destOrd="0" presId="urn:microsoft.com/office/officeart/2005/8/layout/default"/>
    <dgm:cxn modelId="{8A29E513-D040-7149-8A35-C774AD6F0966}" type="presParOf" srcId="{1490A29F-1B99-F44D-848B-70B5AE42849A}" destId="{A7F01029-EA07-BC4C-B5E0-E0AD1961E61A}" srcOrd="4" destOrd="0" presId="urn:microsoft.com/office/officeart/2005/8/layout/default"/>
    <dgm:cxn modelId="{F07B9D13-180C-ED4B-B06A-51FABB72BA6D}" type="presParOf" srcId="{1490A29F-1B99-F44D-848B-70B5AE42849A}" destId="{A01E4395-0135-9F49-B197-250845582D56}" srcOrd="5" destOrd="0" presId="urn:microsoft.com/office/officeart/2005/8/layout/default"/>
    <dgm:cxn modelId="{6FDB8EDC-9387-544B-9C93-BCE89B8DAA26}" type="presParOf" srcId="{1490A29F-1B99-F44D-848B-70B5AE42849A}" destId="{A07FF48F-670B-494F-8D62-0A29E7DEC428}" srcOrd="6" destOrd="0" presId="urn:microsoft.com/office/officeart/2005/8/layout/default"/>
    <dgm:cxn modelId="{AF178557-9BFB-884C-8D31-C689475F3727}" type="presParOf" srcId="{1490A29F-1B99-F44D-848B-70B5AE42849A}" destId="{85BDC692-8C3E-A149-9045-8D82A7F63793}" srcOrd="7" destOrd="0" presId="urn:microsoft.com/office/officeart/2005/8/layout/default"/>
    <dgm:cxn modelId="{A77C681A-A5CB-0745-B754-9B96BAFB4144}" type="presParOf" srcId="{1490A29F-1B99-F44D-848B-70B5AE42849A}" destId="{C835AB83-22EA-B643-A4BF-B3F1E3656024}" srcOrd="8" destOrd="0" presId="urn:microsoft.com/office/officeart/2005/8/layout/default"/>
    <dgm:cxn modelId="{319E6497-A5D8-D049-A049-43701A32256F}" type="presParOf" srcId="{1490A29F-1B99-F44D-848B-70B5AE42849A}" destId="{682D69C9-19C8-F34F-BD41-9FD28294CE4A}" srcOrd="9" destOrd="0" presId="urn:microsoft.com/office/officeart/2005/8/layout/default"/>
    <dgm:cxn modelId="{4904ED0C-D686-DF47-9BD2-97854078BCB7}" type="presParOf" srcId="{1490A29F-1B99-F44D-848B-70B5AE42849A}" destId="{869AA270-654E-764F-98D0-E7E6C4F8BA5C}" srcOrd="10" destOrd="0" presId="urn:microsoft.com/office/officeart/2005/8/layout/default"/>
    <dgm:cxn modelId="{F36ABB31-53F4-BF4B-8AC7-F43B91DB79EF}" type="presParOf" srcId="{1490A29F-1B99-F44D-848B-70B5AE42849A}" destId="{C5AB85EF-FE96-5F42-AD50-4D683C7682AE}" srcOrd="11" destOrd="0" presId="urn:microsoft.com/office/officeart/2005/8/layout/default"/>
    <dgm:cxn modelId="{C3823362-378F-764B-A4DA-B5325D76DCFB}" type="presParOf" srcId="{1490A29F-1B99-F44D-848B-70B5AE42849A}" destId="{5F1AC49D-1750-274D-B683-5D7B7062B7FF}" srcOrd="12" destOrd="0" presId="urn:microsoft.com/office/officeart/2005/8/layout/default"/>
    <dgm:cxn modelId="{25BD7D3A-9A7A-B94F-9580-E0C0ADE7189B}" type="presParOf" srcId="{1490A29F-1B99-F44D-848B-70B5AE42849A}" destId="{EA235251-9FDC-AC4D-AAE4-2E27A6242373}" srcOrd="13" destOrd="0" presId="urn:microsoft.com/office/officeart/2005/8/layout/default"/>
    <dgm:cxn modelId="{741C3371-D69A-8143-80AC-307528498189}" type="presParOf" srcId="{1490A29F-1B99-F44D-848B-70B5AE42849A}" destId="{789B12FC-D543-BA45-B4E3-D731ED1A2D96}" srcOrd="14" destOrd="0" presId="urn:microsoft.com/office/officeart/2005/8/layout/default"/>
    <dgm:cxn modelId="{38F734A9-0CD4-E146-BAAD-B813E9E8E20B}" type="presParOf" srcId="{1490A29F-1B99-F44D-848B-70B5AE42849A}" destId="{FE690DE8-90EF-844C-A4E7-44BB4D9B23CF}" srcOrd="15" destOrd="0" presId="urn:microsoft.com/office/officeart/2005/8/layout/default"/>
    <dgm:cxn modelId="{3EBA9981-FF77-974A-AC75-B6ADE9E4DC93}" type="presParOf" srcId="{1490A29F-1B99-F44D-848B-70B5AE42849A}" destId="{EB6FBE4A-2BAA-BA4D-976E-D1BF25030422}" srcOrd="16" destOrd="0" presId="urn:microsoft.com/office/officeart/2005/8/layout/default"/>
    <dgm:cxn modelId="{273043B9-849A-4A4C-8778-319E70C3BD62}" type="presParOf" srcId="{1490A29F-1B99-F44D-848B-70B5AE42849A}" destId="{D375F228-F14F-7D4A-854F-8FDF344114FE}" srcOrd="17" destOrd="0" presId="urn:microsoft.com/office/officeart/2005/8/layout/default"/>
    <dgm:cxn modelId="{2D7FD8DF-5872-7C42-A5A2-731BCBF45684}" type="presParOf" srcId="{1490A29F-1B99-F44D-848B-70B5AE42849A}" destId="{DC8889A6-7013-BF42-986F-EBF7BC580E5F}" srcOrd="18" destOrd="0" presId="urn:microsoft.com/office/officeart/2005/8/layout/default"/>
    <dgm:cxn modelId="{C1D063DD-1E07-FE4C-97C2-2CEF43B9B2CA}" type="presParOf" srcId="{1490A29F-1B99-F44D-848B-70B5AE42849A}" destId="{3258E1B0-4893-F14A-A705-FFA1096DED21}" srcOrd="19" destOrd="0" presId="urn:microsoft.com/office/officeart/2005/8/layout/default"/>
    <dgm:cxn modelId="{2D8256B4-F370-484A-80F4-11D52B113104}" type="presParOf" srcId="{1490A29F-1B99-F44D-848B-70B5AE42849A}" destId="{7C557FFD-F45F-2B4D-8140-35AD76966E77}"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F29CB-1536-E141-A413-8A74E2D8BB45}">
      <dsp:nvSpPr>
        <dsp:cNvPr id="0" name=""/>
        <dsp:cNvSpPr/>
      </dsp:nvSpPr>
      <dsp:spPr>
        <a:xfrm>
          <a:off x="0" y="0"/>
          <a:ext cx="10343603" cy="1215798"/>
        </a:xfrm>
        <a:prstGeom prst="rect">
          <a:avLst/>
        </a:prstGeom>
        <a:solidFill>
          <a:srgbClr val="F68F46"/>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1" kern="1200" dirty="0">
              <a:cs typeface="Calibri"/>
            </a:rPr>
            <a:t>Unduplicated Students</a:t>
          </a:r>
          <a:endParaRPr lang="en-US" sz="4400" kern="1200" dirty="0"/>
        </a:p>
      </dsp:txBody>
      <dsp:txXfrm>
        <a:off x="0" y="0"/>
        <a:ext cx="10343603" cy="1215798"/>
      </dsp:txXfrm>
    </dsp:sp>
    <dsp:sp modelId="{A9A9C7E1-D78A-F048-99D1-0575D1BF03A2}">
      <dsp:nvSpPr>
        <dsp:cNvPr id="0" name=""/>
        <dsp:cNvSpPr/>
      </dsp:nvSpPr>
      <dsp:spPr>
        <a:xfrm>
          <a:off x="5050" y="1215798"/>
          <a:ext cx="3444500" cy="255317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u="sng" kern="1200" dirty="0">
              <a:cs typeface="Calibri"/>
            </a:rPr>
            <a:t>EL</a:t>
          </a:r>
          <a:r>
            <a:rPr lang="en-US" sz="2800" b="1" kern="1200" dirty="0">
              <a:cs typeface="Calibri"/>
            </a:rPr>
            <a:t> - English Learner</a:t>
          </a:r>
        </a:p>
        <a:p>
          <a:pPr lvl="0" algn="ctr" defTabSz="1244600">
            <a:lnSpc>
              <a:spcPct val="90000"/>
            </a:lnSpc>
            <a:spcBef>
              <a:spcPct val="0"/>
            </a:spcBef>
            <a:spcAft>
              <a:spcPct val="35000"/>
            </a:spcAft>
          </a:pPr>
          <a:r>
            <a:rPr lang="en-US" sz="2400" kern="1200" dirty="0">
              <a:cs typeface="Calibri"/>
            </a:rPr>
            <a:t>Students learning English as a second language</a:t>
          </a:r>
          <a:endParaRPr lang="en-US" sz="2400" kern="1200" dirty="0"/>
        </a:p>
      </dsp:txBody>
      <dsp:txXfrm>
        <a:off x="5050" y="1215798"/>
        <a:ext cx="3444500" cy="2553176"/>
      </dsp:txXfrm>
    </dsp:sp>
    <dsp:sp modelId="{98294297-A065-6648-8B32-2DE7BC125B2C}">
      <dsp:nvSpPr>
        <dsp:cNvPr id="0" name=""/>
        <dsp:cNvSpPr/>
      </dsp:nvSpPr>
      <dsp:spPr>
        <a:xfrm>
          <a:off x="3449551" y="1215798"/>
          <a:ext cx="3444500" cy="255317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u="sng" kern="1200" dirty="0">
              <a:cs typeface="Calibri"/>
            </a:rPr>
            <a:t>FY</a:t>
          </a:r>
          <a:r>
            <a:rPr lang="en-US" sz="2800" b="1" kern="1200" dirty="0">
              <a:cs typeface="Calibri"/>
            </a:rPr>
            <a:t> - Foster Youth</a:t>
          </a:r>
        </a:p>
        <a:p>
          <a:pPr lvl="0" algn="ctr" defTabSz="1244600">
            <a:lnSpc>
              <a:spcPct val="90000"/>
            </a:lnSpc>
            <a:spcBef>
              <a:spcPct val="0"/>
            </a:spcBef>
            <a:spcAft>
              <a:spcPct val="35000"/>
            </a:spcAft>
          </a:pPr>
          <a:r>
            <a:rPr lang="en-US" sz="2400" kern="1200" dirty="0">
              <a:cs typeface="Calibri"/>
            </a:rPr>
            <a:t>Students living in foster    care</a:t>
          </a:r>
          <a:endParaRPr lang="en-US" sz="2400" kern="1200" dirty="0"/>
        </a:p>
      </dsp:txBody>
      <dsp:txXfrm>
        <a:off x="3449551" y="1215798"/>
        <a:ext cx="3444500" cy="2553176"/>
      </dsp:txXfrm>
    </dsp:sp>
    <dsp:sp modelId="{CD2BAA44-0513-234E-8F71-1ADBA8CB54A5}">
      <dsp:nvSpPr>
        <dsp:cNvPr id="0" name=""/>
        <dsp:cNvSpPr/>
      </dsp:nvSpPr>
      <dsp:spPr>
        <a:xfrm>
          <a:off x="6894051" y="1215798"/>
          <a:ext cx="3444500" cy="255317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u="sng" kern="1200" dirty="0">
              <a:cs typeface="Calibri"/>
            </a:rPr>
            <a:t>LI</a:t>
          </a:r>
          <a:r>
            <a:rPr lang="en-US" sz="2800" b="1" kern="1200" dirty="0">
              <a:cs typeface="Calibri"/>
            </a:rPr>
            <a:t> – Low Income</a:t>
          </a:r>
        </a:p>
        <a:p>
          <a:pPr lvl="0" algn="ctr" defTabSz="1244600">
            <a:lnSpc>
              <a:spcPct val="90000"/>
            </a:lnSpc>
            <a:spcBef>
              <a:spcPct val="0"/>
            </a:spcBef>
            <a:spcAft>
              <a:spcPct val="35000"/>
            </a:spcAft>
          </a:pPr>
          <a:r>
            <a:rPr lang="en-US" sz="2400" kern="1200" dirty="0">
              <a:cs typeface="Calibri"/>
            </a:rPr>
            <a:t>Students living at or below the poverty level</a:t>
          </a:r>
          <a:endParaRPr lang="en-US" sz="2400" kern="1200" dirty="0"/>
        </a:p>
      </dsp:txBody>
      <dsp:txXfrm>
        <a:off x="6894051" y="1215798"/>
        <a:ext cx="3444500" cy="2553176"/>
      </dsp:txXfrm>
    </dsp:sp>
    <dsp:sp modelId="{4273DCD0-3965-624E-B0E1-9D677F1B839C}">
      <dsp:nvSpPr>
        <dsp:cNvPr id="0" name=""/>
        <dsp:cNvSpPr/>
      </dsp:nvSpPr>
      <dsp:spPr>
        <a:xfrm>
          <a:off x="0" y="3768974"/>
          <a:ext cx="10343603" cy="283686"/>
        </a:xfrm>
        <a:prstGeom prst="rect">
          <a:avLst/>
        </a:prstGeom>
        <a:solidFill>
          <a:srgbClr val="F68F46"/>
        </a:solidFill>
        <a:ln>
          <a:noFill/>
        </a:ln>
        <a:effectLst/>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9690F-D75B-7E46-A95C-63ED7F96C857}">
      <dsp:nvSpPr>
        <dsp:cNvPr id="0" name=""/>
        <dsp:cNvSpPr/>
      </dsp:nvSpPr>
      <dsp:spPr>
        <a:xfrm>
          <a:off x="5589" y="296488"/>
          <a:ext cx="953064" cy="57183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err="1">
              <a:solidFill>
                <a:schemeClr val="tx1"/>
              </a:solidFill>
            </a:rPr>
            <a:t>Lauderbach</a:t>
          </a:r>
          <a:r>
            <a:rPr lang="en-US" sz="1200" kern="1200" dirty="0">
              <a:solidFill>
                <a:schemeClr val="tx1"/>
              </a:solidFill>
            </a:rPr>
            <a:t> </a:t>
          </a:r>
          <a:r>
            <a:rPr lang="en-US" sz="1000" kern="1200" dirty="0">
              <a:solidFill>
                <a:schemeClr val="tx1"/>
              </a:solidFill>
            </a:rPr>
            <a:t>Oct 11, 2019</a:t>
          </a:r>
        </a:p>
      </dsp:txBody>
      <dsp:txXfrm>
        <a:off x="5589" y="296488"/>
        <a:ext cx="953064" cy="571838"/>
      </dsp:txXfrm>
    </dsp:sp>
    <dsp:sp modelId="{4F31F3D7-C6B8-9849-92DD-B454266F9431}">
      <dsp:nvSpPr>
        <dsp:cNvPr id="0" name=""/>
        <dsp:cNvSpPr/>
      </dsp:nvSpPr>
      <dsp:spPr>
        <a:xfrm>
          <a:off x="1053961" y="296488"/>
          <a:ext cx="953064" cy="57183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Montgomery</a:t>
          </a:r>
          <a:r>
            <a:rPr lang="en-US" sz="1200" kern="1200" dirty="0">
              <a:solidFill>
                <a:schemeClr val="tx1"/>
              </a:solidFill>
            </a:rPr>
            <a:t> </a:t>
          </a:r>
          <a:r>
            <a:rPr lang="en-US" sz="1000" kern="1200" dirty="0">
              <a:solidFill>
                <a:schemeClr val="tx1"/>
              </a:solidFill>
            </a:rPr>
            <a:t>Oct 18, 2019</a:t>
          </a:r>
        </a:p>
      </dsp:txBody>
      <dsp:txXfrm>
        <a:off x="1053961" y="296488"/>
        <a:ext cx="953064" cy="571838"/>
      </dsp:txXfrm>
    </dsp:sp>
    <dsp:sp modelId="{A7F01029-EA07-BC4C-B5E0-E0AD1961E61A}">
      <dsp:nvSpPr>
        <dsp:cNvPr id="0" name=""/>
        <dsp:cNvSpPr/>
      </dsp:nvSpPr>
      <dsp:spPr>
        <a:xfrm>
          <a:off x="2102332" y="296488"/>
          <a:ext cx="953064" cy="57183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Vista Square </a:t>
          </a:r>
          <a:r>
            <a:rPr lang="en-US" sz="1000" kern="1200" dirty="0">
              <a:solidFill>
                <a:schemeClr val="tx1"/>
              </a:solidFill>
            </a:rPr>
            <a:t>Oct 25, 2019</a:t>
          </a:r>
        </a:p>
      </dsp:txBody>
      <dsp:txXfrm>
        <a:off x="2102332" y="296488"/>
        <a:ext cx="953064" cy="571838"/>
      </dsp:txXfrm>
    </dsp:sp>
    <dsp:sp modelId="{A07FF48F-670B-494F-8D62-0A29E7DEC428}">
      <dsp:nvSpPr>
        <dsp:cNvPr id="0" name=""/>
        <dsp:cNvSpPr/>
      </dsp:nvSpPr>
      <dsp:spPr>
        <a:xfrm>
          <a:off x="3150703" y="296488"/>
          <a:ext cx="953064" cy="57183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Harborside</a:t>
          </a:r>
          <a:r>
            <a:rPr lang="en-US" sz="1200" kern="1200" dirty="0">
              <a:solidFill>
                <a:schemeClr val="tx1"/>
              </a:solidFill>
            </a:rPr>
            <a:t> </a:t>
          </a:r>
          <a:r>
            <a:rPr lang="en-US" sz="1000" kern="1200" dirty="0">
              <a:solidFill>
                <a:schemeClr val="tx1"/>
              </a:solidFill>
            </a:rPr>
            <a:t>Nov 15, 2019</a:t>
          </a:r>
        </a:p>
      </dsp:txBody>
      <dsp:txXfrm>
        <a:off x="3150703" y="296488"/>
        <a:ext cx="953064" cy="571838"/>
      </dsp:txXfrm>
    </dsp:sp>
    <dsp:sp modelId="{C835AB83-22EA-B643-A4BF-B3F1E3656024}">
      <dsp:nvSpPr>
        <dsp:cNvPr id="0" name=""/>
        <dsp:cNvSpPr/>
      </dsp:nvSpPr>
      <dsp:spPr>
        <a:xfrm>
          <a:off x="4199074" y="296488"/>
          <a:ext cx="953064" cy="57183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Castle Park </a:t>
          </a:r>
          <a:r>
            <a:rPr lang="en-US" sz="1000" kern="1200" dirty="0">
              <a:solidFill>
                <a:schemeClr val="tx1"/>
              </a:solidFill>
            </a:rPr>
            <a:t>Nov 22, 2019</a:t>
          </a:r>
        </a:p>
      </dsp:txBody>
      <dsp:txXfrm>
        <a:off x="4199074" y="296488"/>
        <a:ext cx="953064" cy="571838"/>
      </dsp:txXfrm>
    </dsp:sp>
    <dsp:sp modelId="{869AA270-654E-764F-98D0-E7E6C4F8BA5C}">
      <dsp:nvSpPr>
        <dsp:cNvPr id="0" name=""/>
        <dsp:cNvSpPr/>
      </dsp:nvSpPr>
      <dsp:spPr>
        <a:xfrm>
          <a:off x="5247446" y="296488"/>
          <a:ext cx="953064" cy="57183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err="1">
              <a:solidFill>
                <a:schemeClr val="tx1"/>
              </a:solidFill>
            </a:rPr>
            <a:t>Otay</a:t>
          </a:r>
          <a:r>
            <a:rPr lang="en-US" sz="1200" kern="1200" dirty="0">
              <a:solidFill>
                <a:schemeClr val="tx1"/>
              </a:solidFill>
            </a:rPr>
            <a:t>           </a:t>
          </a:r>
          <a:r>
            <a:rPr lang="en-US" sz="1000" kern="1200" dirty="0">
              <a:solidFill>
                <a:schemeClr val="tx1"/>
              </a:solidFill>
            </a:rPr>
            <a:t>Dec 13, 2019</a:t>
          </a:r>
        </a:p>
      </dsp:txBody>
      <dsp:txXfrm>
        <a:off x="5247446" y="296488"/>
        <a:ext cx="953064" cy="571838"/>
      </dsp:txXfrm>
    </dsp:sp>
    <dsp:sp modelId="{5F1AC49D-1750-274D-B683-5D7B7062B7FF}">
      <dsp:nvSpPr>
        <dsp:cNvPr id="0" name=""/>
        <dsp:cNvSpPr/>
      </dsp:nvSpPr>
      <dsp:spPr>
        <a:xfrm>
          <a:off x="6295817" y="296488"/>
          <a:ext cx="953064" cy="57183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Los Altos </a:t>
          </a:r>
          <a:r>
            <a:rPr lang="en-US" sz="1000" kern="1200" dirty="0">
              <a:solidFill>
                <a:schemeClr val="tx1"/>
              </a:solidFill>
            </a:rPr>
            <a:t>Jan17, 2020</a:t>
          </a:r>
        </a:p>
      </dsp:txBody>
      <dsp:txXfrm>
        <a:off x="6295817" y="296488"/>
        <a:ext cx="953064" cy="571838"/>
      </dsp:txXfrm>
    </dsp:sp>
    <dsp:sp modelId="{789B12FC-D543-BA45-B4E3-D731ED1A2D96}">
      <dsp:nvSpPr>
        <dsp:cNvPr id="0" name=""/>
        <dsp:cNvSpPr/>
      </dsp:nvSpPr>
      <dsp:spPr>
        <a:xfrm>
          <a:off x="7344188" y="296488"/>
          <a:ext cx="953064" cy="57183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Rice </a:t>
          </a:r>
          <a:r>
            <a:rPr lang="en-US" sz="1200" kern="1200" dirty="0">
              <a:solidFill>
                <a:schemeClr val="tx1"/>
              </a:solidFill>
            </a:rPr>
            <a:t>            </a:t>
          </a:r>
          <a:r>
            <a:rPr lang="en-US" sz="1000" kern="1200" dirty="0">
              <a:solidFill>
                <a:schemeClr val="tx1"/>
              </a:solidFill>
            </a:rPr>
            <a:t>Jan 24, 2020</a:t>
          </a:r>
        </a:p>
      </dsp:txBody>
      <dsp:txXfrm>
        <a:off x="7344188" y="296488"/>
        <a:ext cx="953064" cy="571838"/>
      </dsp:txXfrm>
    </dsp:sp>
    <dsp:sp modelId="{EB6FBE4A-2BAA-BA4D-976E-D1BF25030422}">
      <dsp:nvSpPr>
        <dsp:cNvPr id="0" name=""/>
        <dsp:cNvSpPr/>
      </dsp:nvSpPr>
      <dsp:spPr>
        <a:xfrm>
          <a:off x="8392559" y="296488"/>
          <a:ext cx="953064" cy="57183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Roh</a:t>
          </a:r>
          <a:r>
            <a:rPr lang="en-US" sz="1200" kern="1200" dirty="0">
              <a:solidFill>
                <a:schemeClr val="tx1"/>
              </a:solidFill>
            </a:rPr>
            <a:t>r            </a:t>
          </a:r>
          <a:r>
            <a:rPr lang="en-US" sz="1000" kern="1200" dirty="0">
              <a:solidFill>
                <a:schemeClr val="tx1"/>
              </a:solidFill>
            </a:rPr>
            <a:t>Jan 31, 2020</a:t>
          </a:r>
        </a:p>
      </dsp:txBody>
      <dsp:txXfrm>
        <a:off x="8392559" y="296488"/>
        <a:ext cx="953064" cy="571838"/>
      </dsp:txXfrm>
    </dsp:sp>
    <dsp:sp modelId="{DC8889A6-7013-BF42-986F-EBF7BC580E5F}">
      <dsp:nvSpPr>
        <dsp:cNvPr id="0" name=""/>
        <dsp:cNvSpPr/>
      </dsp:nvSpPr>
      <dsp:spPr>
        <a:xfrm>
          <a:off x="9440931" y="296488"/>
          <a:ext cx="953064" cy="57183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Kellogg</a:t>
          </a:r>
          <a:r>
            <a:rPr lang="en-US" sz="1200" kern="1200" dirty="0">
              <a:solidFill>
                <a:schemeClr val="tx1"/>
              </a:solidFill>
            </a:rPr>
            <a:t>       </a:t>
          </a:r>
          <a:r>
            <a:rPr lang="en-US" sz="1000" kern="1200" dirty="0">
              <a:solidFill>
                <a:schemeClr val="tx1"/>
              </a:solidFill>
            </a:rPr>
            <a:t>Feb 21, 2020</a:t>
          </a:r>
        </a:p>
      </dsp:txBody>
      <dsp:txXfrm>
        <a:off x="9440931" y="296488"/>
        <a:ext cx="953064" cy="571838"/>
      </dsp:txXfrm>
    </dsp:sp>
    <dsp:sp modelId="{7C557FFD-F45F-2B4D-8140-35AD76966E77}">
      <dsp:nvSpPr>
        <dsp:cNvPr id="0" name=""/>
        <dsp:cNvSpPr/>
      </dsp:nvSpPr>
      <dsp:spPr>
        <a:xfrm>
          <a:off x="10489302" y="296488"/>
          <a:ext cx="953064" cy="57183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Loma Verde </a:t>
          </a:r>
          <a:r>
            <a:rPr lang="en-US" sz="1000" kern="1200" dirty="0">
              <a:solidFill>
                <a:schemeClr val="tx1"/>
              </a:solidFill>
            </a:rPr>
            <a:t>Mar 13, 2020</a:t>
          </a:r>
        </a:p>
      </dsp:txBody>
      <dsp:txXfrm>
        <a:off x="10489302" y="296488"/>
        <a:ext cx="953064" cy="5718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1A7D2-436F-BD4A-A7CF-72638CE19EA6}">
      <dsp:nvSpPr>
        <dsp:cNvPr id="0" name=""/>
        <dsp:cNvSpPr/>
      </dsp:nvSpPr>
      <dsp:spPr>
        <a:xfrm>
          <a:off x="1164302" y="0"/>
          <a:ext cx="1397695" cy="68810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solidFill>
                <a:schemeClr val="tx1"/>
              </a:solidFill>
            </a:rPr>
            <a:t>Dec 10, 2019</a:t>
          </a:r>
        </a:p>
      </dsp:txBody>
      <dsp:txXfrm>
        <a:off x="1164302" y="0"/>
        <a:ext cx="1397695" cy="688101"/>
      </dsp:txXfrm>
    </dsp:sp>
    <dsp:sp modelId="{C87521B8-7D04-2E43-889B-5E151257E0BF}">
      <dsp:nvSpPr>
        <dsp:cNvPr id="0" name=""/>
        <dsp:cNvSpPr/>
      </dsp:nvSpPr>
      <dsp:spPr>
        <a:xfrm>
          <a:off x="2692588" y="67"/>
          <a:ext cx="1340789" cy="688101"/>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solidFill>
                <a:schemeClr val="tx1"/>
              </a:solidFill>
            </a:rPr>
            <a:t>Apr 7, 2020</a:t>
          </a:r>
        </a:p>
      </dsp:txBody>
      <dsp:txXfrm>
        <a:off x="2692588" y="67"/>
        <a:ext cx="1340789" cy="6881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1A7D2-436F-BD4A-A7CF-72638CE19EA6}">
      <dsp:nvSpPr>
        <dsp:cNvPr id="0" name=""/>
        <dsp:cNvSpPr/>
      </dsp:nvSpPr>
      <dsp:spPr>
        <a:xfrm>
          <a:off x="1507344" y="0"/>
          <a:ext cx="2356717" cy="116023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rPr>
            <a:t>Mar 11, 2020</a:t>
          </a:r>
        </a:p>
      </dsp:txBody>
      <dsp:txXfrm>
        <a:off x="1507344" y="0"/>
        <a:ext cx="2356717" cy="11602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521B8-7D04-2E43-889B-5E151257E0BF}">
      <dsp:nvSpPr>
        <dsp:cNvPr id="0" name=""/>
        <dsp:cNvSpPr/>
      </dsp:nvSpPr>
      <dsp:spPr>
        <a:xfrm>
          <a:off x="307095" y="647"/>
          <a:ext cx="2260765" cy="116023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rPr>
            <a:t>Feb 20, 2020</a:t>
          </a:r>
        </a:p>
      </dsp:txBody>
      <dsp:txXfrm>
        <a:off x="307095" y="647"/>
        <a:ext cx="2260765" cy="1160239"/>
      </dsp:txXfrm>
    </dsp:sp>
    <dsp:sp modelId="{90C1A7D2-436F-BD4A-A7CF-72638CE19EA6}">
      <dsp:nvSpPr>
        <dsp:cNvPr id="0" name=""/>
        <dsp:cNvSpPr/>
      </dsp:nvSpPr>
      <dsp:spPr>
        <a:xfrm>
          <a:off x="2734413" y="0"/>
          <a:ext cx="2356717" cy="116023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rPr>
            <a:t>Feb 25, 2020</a:t>
          </a:r>
        </a:p>
      </dsp:txBody>
      <dsp:txXfrm>
        <a:off x="2734413" y="0"/>
        <a:ext cx="2356717" cy="11602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521B8-7D04-2E43-889B-5E151257E0BF}">
      <dsp:nvSpPr>
        <dsp:cNvPr id="0" name=""/>
        <dsp:cNvSpPr/>
      </dsp:nvSpPr>
      <dsp:spPr>
        <a:xfrm>
          <a:off x="2135" y="94882"/>
          <a:ext cx="1360749" cy="69834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Aug 20, 2019</a:t>
          </a:r>
        </a:p>
      </dsp:txBody>
      <dsp:txXfrm>
        <a:off x="2135" y="94882"/>
        <a:ext cx="1360749" cy="698345"/>
      </dsp:txXfrm>
    </dsp:sp>
    <dsp:sp modelId="{90C1A7D2-436F-BD4A-A7CF-72638CE19EA6}">
      <dsp:nvSpPr>
        <dsp:cNvPr id="0" name=""/>
        <dsp:cNvSpPr/>
      </dsp:nvSpPr>
      <dsp:spPr>
        <a:xfrm>
          <a:off x="1479276" y="94882"/>
          <a:ext cx="1163909" cy="69834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Oct 15, 2019</a:t>
          </a:r>
        </a:p>
      </dsp:txBody>
      <dsp:txXfrm>
        <a:off x="1479276" y="94882"/>
        <a:ext cx="1163909" cy="698345"/>
      </dsp:txXfrm>
    </dsp:sp>
    <dsp:sp modelId="{54CB8004-6A7A-7142-AF3F-3B8CEAE65E16}">
      <dsp:nvSpPr>
        <dsp:cNvPr id="0" name=""/>
        <dsp:cNvSpPr/>
      </dsp:nvSpPr>
      <dsp:spPr>
        <a:xfrm>
          <a:off x="2759576" y="94882"/>
          <a:ext cx="1163909" cy="69834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a:solidFill>
                <a:schemeClr val="tx1"/>
              </a:solidFill>
            </a:rPr>
            <a:t>Nov 5, 2019</a:t>
          </a:r>
          <a:endParaRPr lang="en-US" sz="1400" b="1" kern="1200" dirty="0">
            <a:solidFill>
              <a:schemeClr val="tx1"/>
            </a:solidFill>
          </a:endParaRPr>
        </a:p>
      </dsp:txBody>
      <dsp:txXfrm>
        <a:off x="2759576" y="94882"/>
        <a:ext cx="1163909" cy="698345"/>
      </dsp:txXfrm>
    </dsp:sp>
    <dsp:sp modelId="{ADC03324-E41E-6341-845A-9930D3BD7B9A}">
      <dsp:nvSpPr>
        <dsp:cNvPr id="0" name=""/>
        <dsp:cNvSpPr/>
      </dsp:nvSpPr>
      <dsp:spPr>
        <a:xfrm>
          <a:off x="4039876" y="94882"/>
          <a:ext cx="1163909" cy="69834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a:solidFill>
                <a:schemeClr val="tx1"/>
              </a:solidFill>
            </a:rPr>
            <a:t>Dec 3, 2019</a:t>
          </a:r>
          <a:endParaRPr lang="en-US" sz="1400" b="1" kern="1200" dirty="0">
            <a:solidFill>
              <a:schemeClr val="tx1"/>
            </a:solidFill>
          </a:endParaRPr>
        </a:p>
      </dsp:txBody>
      <dsp:txXfrm>
        <a:off x="4039876" y="94882"/>
        <a:ext cx="1163909" cy="698345"/>
      </dsp:txXfrm>
    </dsp:sp>
    <dsp:sp modelId="{3C7479FB-DFCD-9944-A4F7-6E46511920FE}">
      <dsp:nvSpPr>
        <dsp:cNvPr id="0" name=""/>
        <dsp:cNvSpPr/>
      </dsp:nvSpPr>
      <dsp:spPr>
        <a:xfrm>
          <a:off x="5320177" y="94882"/>
          <a:ext cx="1163909" cy="69834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a:solidFill>
                <a:schemeClr val="tx1"/>
              </a:solidFill>
            </a:rPr>
            <a:t>Jan 28, 2020</a:t>
          </a:r>
          <a:endParaRPr lang="en-US" sz="1400" b="1" kern="1200" dirty="0">
            <a:solidFill>
              <a:schemeClr val="tx1"/>
            </a:solidFill>
          </a:endParaRPr>
        </a:p>
      </dsp:txBody>
      <dsp:txXfrm>
        <a:off x="5320177" y="94882"/>
        <a:ext cx="1163909" cy="6983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521B8-7D04-2E43-889B-5E151257E0BF}">
      <dsp:nvSpPr>
        <dsp:cNvPr id="0" name=""/>
        <dsp:cNvSpPr/>
      </dsp:nvSpPr>
      <dsp:spPr>
        <a:xfrm>
          <a:off x="307095" y="647"/>
          <a:ext cx="2260765" cy="116023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rPr>
            <a:t>Dec 10, 2019</a:t>
          </a:r>
        </a:p>
      </dsp:txBody>
      <dsp:txXfrm>
        <a:off x="307095" y="647"/>
        <a:ext cx="2260765" cy="1160239"/>
      </dsp:txXfrm>
    </dsp:sp>
    <dsp:sp modelId="{90C1A7D2-436F-BD4A-A7CF-72638CE19EA6}">
      <dsp:nvSpPr>
        <dsp:cNvPr id="0" name=""/>
        <dsp:cNvSpPr/>
      </dsp:nvSpPr>
      <dsp:spPr>
        <a:xfrm>
          <a:off x="2734413" y="0"/>
          <a:ext cx="2356717" cy="116023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rPr>
            <a:t>Feb 5, 2020</a:t>
          </a:r>
        </a:p>
      </dsp:txBody>
      <dsp:txXfrm>
        <a:off x="2734413" y="0"/>
        <a:ext cx="2356717" cy="11602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521B8-7D04-2E43-889B-5E151257E0BF}">
      <dsp:nvSpPr>
        <dsp:cNvPr id="0" name=""/>
        <dsp:cNvSpPr/>
      </dsp:nvSpPr>
      <dsp:spPr>
        <a:xfrm>
          <a:off x="307095" y="647"/>
          <a:ext cx="2260765" cy="116023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rPr>
            <a:t>Feb 11, 2020</a:t>
          </a:r>
        </a:p>
      </dsp:txBody>
      <dsp:txXfrm>
        <a:off x="307095" y="647"/>
        <a:ext cx="2260765" cy="1160239"/>
      </dsp:txXfrm>
    </dsp:sp>
    <dsp:sp modelId="{90C1A7D2-436F-BD4A-A7CF-72638CE19EA6}">
      <dsp:nvSpPr>
        <dsp:cNvPr id="0" name=""/>
        <dsp:cNvSpPr/>
      </dsp:nvSpPr>
      <dsp:spPr>
        <a:xfrm>
          <a:off x="2734413" y="0"/>
          <a:ext cx="2356717" cy="116023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rPr>
            <a:t>Apr 28, 2020</a:t>
          </a:r>
        </a:p>
      </dsp:txBody>
      <dsp:txXfrm>
        <a:off x="2734413" y="0"/>
        <a:ext cx="2356717" cy="11602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FA5FC-D6D0-1243-929C-B0117047C709}">
      <dsp:nvSpPr>
        <dsp:cNvPr id="0" name=""/>
        <dsp:cNvSpPr/>
      </dsp:nvSpPr>
      <dsp:spPr>
        <a:xfrm>
          <a:off x="1973" y="0"/>
          <a:ext cx="4037288" cy="4025161"/>
        </a:xfrm>
        <a:prstGeom prst="roundRect">
          <a:avLst>
            <a:gd name="adj" fmla="val 10000"/>
          </a:avLst>
        </a:prstGeom>
        <a:solidFill>
          <a:srgbClr val="76D6FF"/>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buNone/>
          </a:pPr>
          <a:r>
            <a:rPr lang="en-US" sz="2800" b="1" kern="1200" dirty="0"/>
            <a:t>Top Themes</a:t>
          </a:r>
        </a:p>
        <a:p>
          <a:pPr lvl="0" algn="ctr" defTabSz="1244600">
            <a:lnSpc>
              <a:spcPct val="90000"/>
            </a:lnSpc>
            <a:spcBef>
              <a:spcPct val="0"/>
            </a:spcBef>
            <a:spcAft>
              <a:spcPct val="35000"/>
            </a:spcAft>
            <a:buNone/>
          </a:pPr>
          <a:endParaRPr lang="en-US" sz="2800" kern="1200" dirty="0"/>
        </a:p>
      </dsp:txBody>
      <dsp:txXfrm>
        <a:off x="1973" y="0"/>
        <a:ext cx="4037288" cy="1207548"/>
      </dsp:txXfrm>
    </dsp:sp>
    <dsp:sp modelId="{A037F9DF-E486-6F4B-BF47-1430B97CE245}">
      <dsp:nvSpPr>
        <dsp:cNvPr id="0" name=""/>
        <dsp:cNvSpPr/>
      </dsp:nvSpPr>
      <dsp:spPr>
        <a:xfrm>
          <a:off x="514450" y="828482"/>
          <a:ext cx="3012333" cy="432736"/>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buNone/>
          </a:pPr>
          <a:r>
            <a:rPr lang="en-US" sz="1400" b="1" kern="1200" dirty="0">
              <a:solidFill>
                <a:schemeClr val="tx1"/>
              </a:solidFill>
            </a:rPr>
            <a:t>1 - Maintain and/or expand VAPA </a:t>
          </a:r>
          <a:endParaRPr lang="en-US" sz="1400" kern="1200" dirty="0"/>
        </a:p>
      </dsp:txBody>
      <dsp:txXfrm>
        <a:off x="527124" y="841156"/>
        <a:ext cx="2986985" cy="407388"/>
      </dsp:txXfrm>
    </dsp:sp>
    <dsp:sp modelId="{05CB3A1D-88A9-2C4F-9924-33BF32BAEDD6}">
      <dsp:nvSpPr>
        <dsp:cNvPr id="0" name=""/>
        <dsp:cNvSpPr/>
      </dsp:nvSpPr>
      <dsp:spPr>
        <a:xfrm>
          <a:off x="514450" y="1456264"/>
          <a:ext cx="3012333" cy="422822"/>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buNone/>
          </a:pPr>
          <a:r>
            <a:rPr lang="en-US" sz="1400" b="1" kern="1200" dirty="0">
              <a:solidFill>
                <a:schemeClr val="tx1"/>
              </a:solidFill>
            </a:rPr>
            <a:t>2 - Additional SEL and behavior supports </a:t>
          </a:r>
          <a:endParaRPr lang="en-US" sz="1400" kern="1200" dirty="0"/>
        </a:p>
      </dsp:txBody>
      <dsp:txXfrm>
        <a:off x="526834" y="1468648"/>
        <a:ext cx="2987565" cy="398054"/>
      </dsp:txXfrm>
    </dsp:sp>
    <dsp:sp modelId="{D4D7A2FD-3EAE-424E-8743-2866A2B7B6C4}">
      <dsp:nvSpPr>
        <dsp:cNvPr id="0" name=""/>
        <dsp:cNvSpPr/>
      </dsp:nvSpPr>
      <dsp:spPr>
        <a:xfrm>
          <a:off x="514450" y="2074131"/>
          <a:ext cx="3012333" cy="410930"/>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buNone/>
          </a:pPr>
          <a:r>
            <a:rPr lang="en-US" sz="1400" b="1" kern="1200" dirty="0">
              <a:solidFill>
                <a:schemeClr val="tx1"/>
              </a:solidFill>
            </a:rPr>
            <a:t>3 - Additional site funds </a:t>
          </a:r>
          <a:endParaRPr lang="en-US" sz="1400" kern="1200" dirty="0"/>
        </a:p>
      </dsp:txBody>
      <dsp:txXfrm>
        <a:off x="526486" y="2086167"/>
        <a:ext cx="2988261" cy="386858"/>
      </dsp:txXfrm>
    </dsp:sp>
    <dsp:sp modelId="{AAFC9EB9-69A1-4C44-84D9-37CE03A63CFE}">
      <dsp:nvSpPr>
        <dsp:cNvPr id="0" name=""/>
        <dsp:cNvSpPr/>
      </dsp:nvSpPr>
      <dsp:spPr>
        <a:xfrm>
          <a:off x="514450" y="2680107"/>
          <a:ext cx="3012333" cy="397415"/>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buNone/>
          </a:pPr>
          <a:r>
            <a:rPr lang="en-US" sz="1400" b="1" kern="1200" dirty="0">
              <a:solidFill>
                <a:schemeClr val="tx1"/>
              </a:solidFill>
            </a:rPr>
            <a:t>4 - Increase parent engagement </a:t>
          </a:r>
          <a:endParaRPr lang="en-US" sz="1400" kern="1200" dirty="0"/>
        </a:p>
      </dsp:txBody>
      <dsp:txXfrm>
        <a:off x="526090" y="2691747"/>
        <a:ext cx="2989053" cy="374135"/>
      </dsp:txXfrm>
    </dsp:sp>
    <dsp:sp modelId="{A79E59FB-E308-E643-9FCA-6A71D02B34BB}">
      <dsp:nvSpPr>
        <dsp:cNvPr id="0" name=""/>
        <dsp:cNvSpPr/>
      </dsp:nvSpPr>
      <dsp:spPr>
        <a:xfrm>
          <a:off x="514450" y="3272568"/>
          <a:ext cx="3012333" cy="381834"/>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buNone/>
          </a:pPr>
          <a:r>
            <a:rPr lang="en-US" sz="1400" b="1" kern="1200" dirty="0">
              <a:solidFill>
                <a:schemeClr val="tx1"/>
              </a:solidFill>
            </a:rPr>
            <a:t>5 - Increase technology in schools </a:t>
          </a:r>
          <a:endParaRPr lang="en-US" sz="1400" kern="1200" dirty="0"/>
        </a:p>
      </dsp:txBody>
      <dsp:txXfrm>
        <a:off x="525634" y="3283752"/>
        <a:ext cx="2989965" cy="35946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79690F-D75B-7E46-A95C-63ED7F96C857}">
      <dsp:nvSpPr>
        <dsp:cNvPr id="0" name=""/>
        <dsp:cNvSpPr/>
      </dsp:nvSpPr>
      <dsp:spPr>
        <a:xfrm>
          <a:off x="5417" y="256571"/>
          <a:ext cx="923642" cy="55418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err="1">
              <a:solidFill>
                <a:schemeClr val="tx1"/>
              </a:solidFill>
            </a:rPr>
            <a:t>Lauderbach</a:t>
          </a:r>
          <a:r>
            <a:rPr lang="en-US" sz="1200" kern="1200" dirty="0">
              <a:solidFill>
                <a:schemeClr val="tx1"/>
              </a:solidFill>
            </a:rPr>
            <a:t> </a:t>
          </a:r>
          <a:r>
            <a:rPr lang="en-US" sz="1000" kern="1200" dirty="0">
              <a:solidFill>
                <a:schemeClr val="tx1"/>
              </a:solidFill>
            </a:rPr>
            <a:t>Oct 11, 2019</a:t>
          </a:r>
        </a:p>
      </dsp:txBody>
      <dsp:txXfrm>
        <a:off x="5417" y="256571"/>
        <a:ext cx="923642" cy="554185"/>
      </dsp:txXfrm>
    </dsp:sp>
    <dsp:sp modelId="{4F31F3D7-C6B8-9849-92DD-B454266F9431}">
      <dsp:nvSpPr>
        <dsp:cNvPr id="0" name=""/>
        <dsp:cNvSpPr/>
      </dsp:nvSpPr>
      <dsp:spPr>
        <a:xfrm>
          <a:off x="1021424" y="256571"/>
          <a:ext cx="923642" cy="55418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Montgomery</a:t>
          </a:r>
          <a:r>
            <a:rPr lang="en-US" sz="1200" kern="1200" dirty="0">
              <a:solidFill>
                <a:schemeClr val="tx1"/>
              </a:solidFill>
            </a:rPr>
            <a:t> </a:t>
          </a:r>
          <a:r>
            <a:rPr lang="en-US" sz="1000" kern="1200" dirty="0">
              <a:solidFill>
                <a:schemeClr val="tx1"/>
              </a:solidFill>
            </a:rPr>
            <a:t>Oct 18, 2019</a:t>
          </a:r>
        </a:p>
      </dsp:txBody>
      <dsp:txXfrm>
        <a:off x="1021424" y="256571"/>
        <a:ext cx="923642" cy="554185"/>
      </dsp:txXfrm>
    </dsp:sp>
    <dsp:sp modelId="{A7F01029-EA07-BC4C-B5E0-E0AD1961E61A}">
      <dsp:nvSpPr>
        <dsp:cNvPr id="0" name=""/>
        <dsp:cNvSpPr/>
      </dsp:nvSpPr>
      <dsp:spPr>
        <a:xfrm>
          <a:off x="2037431" y="256571"/>
          <a:ext cx="923642" cy="55418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Vista Square </a:t>
          </a:r>
          <a:r>
            <a:rPr lang="en-US" sz="1000" kern="1200" dirty="0">
              <a:solidFill>
                <a:schemeClr val="tx1"/>
              </a:solidFill>
            </a:rPr>
            <a:t>Oct 25, 2019</a:t>
          </a:r>
        </a:p>
      </dsp:txBody>
      <dsp:txXfrm>
        <a:off x="2037431" y="256571"/>
        <a:ext cx="923642" cy="554185"/>
      </dsp:txXfrm>
    </dsp:sp>
    <dsp:sp modelId="{A07FF48F-670B-494F-8D62-0A29E7DEC428}">
      <dsp:nvSpPr>
        <dsp:cNvPr id="0" name=""/>
        <dsp:cNvSpPr/>
      </dsp:nvSpPr>
      <dsp:spPr>
        <a:xfrm>
          <a:off x="3053438" y="256571"/>
          <a:ext cx="923642" cy="55418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Harborside</a:t>
          </a:r>
          <a:r>
            <a:rPr lang="en-US" sz="1200" kern="1200" dirty="0">
              <a:solidFill>
                <a:schemeClr val="tx1"/>
              </a:solidFill>
            </a:rPr>
            <a:t> </a:t>
          </a:r>
          <a:r>
            <a:rPr lang="en-US" sz="1000" kern="1200" dirty="0">
              <a:solidFill>
                <a:schemeClr val="tx1"/>
              </a:solidFill>
            </a:rPr>
            <a:t>Nov 15, 2019</a:t>
          </a:r>
        </a:p>
      </dsp:txBody>
      <dsp:txXfrm>
        <a:off x="3053438" y="256571"/>
        <a:ext cx="923642" cy="554185"/>
      </dsp:txXfrm>
    </dsp:sp>
    <dsp:sp modelId="{C835AB83-22EA-B643-A4BF-B3F1E3656024}">
      <dsp:nvSpPr>
        <dsp:cNvPr id="0" name=""/>
        <dsp:cNvSpPr/>
      </dsp:nvSpPr>
      <dsp:spPr>
        <a:xfrm>
          <a:off x="4069445" y="256571"/>
          <a:ext cx="923642" cy="55418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Castle Park </a:t>
          </a:r>
          <a:r>
            <a:rPr lang="en-US" sz="1000" kern="1200" dirty="0">
              <a:solidFill>
                <a:schemeClr val="tx1"/>
              </a:solidFill>
            </a:rPr>
            <a:t>Nov 22, 2019</a:t>
          </a:r>
        </a:p>
      </dsp:txBody>
      <dsp:txXfrm>
        <a:off x="4069445" y="256571"/>
        <a:ext cx="923642" cy="554185"/>
      </dsp:txXfrm>
    </dsp:sp>
    <dsp:sp modelId="{869AA270-654E-764F-98D0-E7E6C4F8BA5C}">
      <dsp:nvSpPr>
        <dsp:cNvPr id="0" name=""/>
        <dsp:cNvSpPr/>
      </dsp:nvSpPr>
      <dsp:spPr>
        <a:xfrm>
          <a:off x="5085452" y="256571"/>
          <a:ext cx="923642" cy="55418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err="1">
              <a:solidFill>
                <a:schemeClr val="tx1"/>
              </a:solidFill>
            </a:rPr>
            <a:t>Otay</a:t>
          </a:r>
          <a:r>
            <a:rPr lang="en-US" sz="1200" kern="1200" dirty="0">
              <a:solidFill>
                <a:schemeClr val="tx1"/>
              </a:solidFill>
            </a:rPr>
            <a:t>          </a:t>
          </a:r>
          <a:r>
            <a:rPr lang="en-US" sz="1000" kern="1200" dirty="0">
              <a:solidFill>
                <a:schemeClr val="tx1"/>
              </a:solidFill>
            </a:rPr>
            <a:t>Dec 13, 2019</a:t>
          </a:r>
        </a:p>
      </dsp:txBody>
      <dsp:txXfrm>
        <a:off x="5085452" y="256571"/>
        <a:ext cx="923642" cy="554185"/>
      </dsp:txXfrm>
    </dsp:sp>
    <dsp:sp modelId="{5F1AC49D-1750-274D-B683-5D7B7062B7FF}">
      <dsp:nvSpPr>
        <dsp:cNvPr id="0" name=""/>
        <dsp:cNvSpPr/>
      </dsp:nvSpPr>
      <dsp:spPr>
        <a:xfrm>
          <a:off x="6101459" y="256571"/>
          <a:ext cx="923642" cy="55418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Los Altos </a:t>
          </a:r>
          <a:r>
            <a:rPr lang="en-US" sz="1000" kern="1200" dirty="0">
              <a:solidFill>
                <a:schemeClr val="tx1"/>
              </a:solidFill>
            </a:rPr>
            <a:t>Jan17, 2020</a:t>
          </a:r>
        </a:p>
      </dsp:txBody>
      <dsp:txXfrm>
        <a:off x="6101459" y="256571"/>
        <a:ext cx="923642" cy="554185"/>
      </dsp:txXfrm>
    </dsp:sp>
    <dsp:sp modelId="{789B12FC-D543-BA45-B4E3-D731ED1A2D96}">
      <dsp:nvSpPr>
        <dsp:cNvPr id="0" name=""/>
        <dsp:cNvSpPr/>
      </dsp:nvSpPr>
      <dsp:spPr>
        <a:xfrm>
          <a:off x="7117466" y="256571"/>
          <a:ext cx="923642" cy="55418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Rice </a:t>
          </a:r>
          <a:r>
            <a:rPr lang="en-US" sz="1200" kern="1200" dirty="0">
              <a:solidFill>
                <a:schemeClr val="tx1"/>
              </a:solidFill>
            </a:rPr>
            <a:t>           </a:t>
          </a:r>
          <a:r>
            <a:rPr lang="en-US" sz="1000" kern="1200" dirty="0">
              <a:solidFill>
                <a:schemeClr val="tx1"/>
              </a:solidFill>
            </a:rPr>
            <a:t>Jan 24, 2020</a:t>
          </a:r>
        </a:p>
      </dsp:txBody>
      <dsp:txXfrm>
        <a:off x="7117466" y="256571"/>
        <a:ext cx="923642" cy="554185"/>
      </dsp:txXfrm>
    </dsp:sp>
    <dsp:sp modelId="{EB6FBE4A-2BAA-BA4D-976E-D1BF25030422}">
      <dsp:nvSpPr>
        <dsp:cNvPr id="0" name=""/>
        <dsp:cNvSpPr/>
      </dsp:nvSpPr>
      <dsp:spPr>
        <a:xfrm>
          <a:off x="8133473" y="256571"/>
          <a:ext cx="923642" cy="55418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Roh</a:t>
          </a:r>
          <a:r>
            <a:rPr lang="en-US" sz="1200" kern="1200" dirty="0">
              <a:solidFill>
                <a:schemeClr val="tx1"/>
              </a:solidFill>
            </a:rPr>
            <a:t>r           </a:t>
          </a:r>
          <a:r>
            <a:rPr lang="en-US" sz="1000" kern="1200" dirty="0">
              <a:solidFill>
                <a:schemeClr val="tx1"/>
              </a:solidFill>
            </a:rPr>
            <a:t>Jan 31, 2020</a:t>
          </a:r>
        </a:p>
      </dsp:txBody>
      <dsp:txXfrm>
        <a:off x="8133473" y="256571"/>
        <a:ext cx="923642" cy="554185"/>
      </dsp:txXfrm>
    </dsp:sp>
    <dsp:sp modelId="{DC8889A6-7013-BF42-986F-EBF7BC580E5F}">
      <dsp:nvSpPr>
        <dsp:cNvPr id="0" name=""/>
        <dsp:cNvSpPr/>
      </dsp:nvSpPr>
      <dsp:spPr>
        <a:xfrm>
          <a:off x="9149480" y="256571"/>
          <a:ext cx="923642" cy="55418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Kellogg</a:t>
          </a:r>
          <a:r>
            <a:rPr lang="en-US" sz="1200" kern="1200" dirty="0">
              <a:solidFill>
                <a:schemeClr val="tx1"/>
              </a:solidFill>
            </a:rPr>
            <a:t>      </a:t>
          </a:r>
          <a:r>
            <a:rPr lang="en-US" sz="1000" kern="1200" dirty="0">
              <a:solidFill>
                <a:schemeClr val="tx1"/>
              </a:solidFill>
            </a:rPr>
            <a:t>Feb 21, 2020</a:t>
          </a:r>
        </a:p>
      </dsp:txBody>
      <dsp:txXfrm>
        <a:off x="9149480" y="256571"/>
        <a:ext cx="923642" cy="554185"/>
      </dsp:txXfrm>
    </dsp:sp>
    <dsp:sp modelId="{7C557FFD-F45F-2B4D-8140-35AD76966E77}">
      <dsp:nvSpPr>
        <dsp:cNvPr id="0" name=""/>
        <dsp:cNvSpPr/>
      </dsp:nvSpPr>
      <dsp:spPr>
        <a:xfrm>
          <a:off x="10165487" y="256571"/>
          <a:ext cx="923642" cy="55418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rPr>
            <a:t>Loma Verde </a:t>
          </a:r>
          <a:r>
            <a:rPr lang="en-US" sz="1000" kern="1200" dirty="0">
              <a:solidFill>
                <a:schemeClr val="tx1"/>
              </a:solidFill>
            </a:rPr>
            <a:t>Mar 13, 2020</a:t>
          </a:r>
        </a:p>
      </dsp:txBody>
      <dsp:txXfrm>
        <a:off x="10165487" y="256571"/>
        <a:ext cx="923642" cy="554185"/>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119" cy="466433"/>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1"/>
            <a:ext cx="2982119" cy="466433"/>
          </a:xfrm>
          <a:prstGeom prst="rect">
            <a:avLst/>
          </a:prstGeom>
        </p:spPr>
        <p:txBody>
          <a:bodyPr vert="horz" lIns="92446" tIns="46223" rIns="92446" bIns="46223" rtlCol="0"/>
          <a:lstStyle>
            <a:lvl1pPr algn="r">
              <a:defRPr sz="1200"/>
            </a:lvl1pPr>
          </a:lstStyle>
          <a:p>
            <a:fld id="{5C16C8BA-F97E-4F30-9A7B-D143C970E447}" type="datetime1">
              <a:rPr lang="en-US" smtClean="0"/>
              <a:t>4/28/20</a:t>
            </a:fld>
            <a:endParaRPr lang="en-US"/>
          </a:p>
        </p:txBody>
      </p:sp>
      <p:sp>
        <p:nvSpPr>
          <p:cNvPr id="4" name="Footer Placeholder 3"/>
          <p:cNvSpPr>
            <a:spLocks noGrp="1"/>
          </p:cNvSpPr>
          <p:nvPr>
            <p:ph type="ftr" sz="quarter" idx="2"/>
          </p:nvPr>
        </p:nvSpPr>
        <p:spPr>
          <a:xfrm>
            <a:off x="1" y="8829969"/>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9"/>
            <a:ext cx="2982119" cy="466433"/>
          </a:xfrm>
          <a:prstGeom prst="rect">
            <a:avLst/>
          </a:prstGeom>
        </p:spPr>
        <p:txBody>
          <a:bodyPr vert="horz" lIns="92446" tIns="46223" rIns="92446" bIns="46223" rtlCol="0" anchor="b"/>
          <a:lstStyle>
            <a:lvl1pPr algn="r">
              <a:defRPr sz="1200"/>
            </a:lvl1pPr>
          </a:lstStyle>
          <a:p>
            <a:fld id="{A805AA2E-F72C-3641-8EE1-9E09E1CB66AF}" type="slidenum">
              <a:rPr lang="en-US" smtClean="0"/>
              <a:t>‹#›</a:t>
            </a:fld>
            <a:endParaRPr lang="en-US"/>
          </a:p>
        </p:txBody>
      </p:sp>
    </p:spTree>
    <p:extLst>
      <p:ext uri="{BB962C8B-B14F-4D97-AF65-F5344CB8AC3E}">
        <p14:creationId xmlns:p14="http://schemas.microsoft.com/office/powerpoint/2010/main" val="51087847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119" cy="466433"/>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1"/>
            <a:ext cx="2982119" cy="466433"/>
          </a:xfrm>
          <a:prstGeom prst="rect">
            <a:avLst/>
          </a:prstGeom>
        </p:spPr>
        <p:txBody>
          <a:bodyPr vert="horz" lIns="92446" tIns="46223" rIns="92446" bIns="46223" rtlCol="0"/>
          <a:lstStyle>
            <a:lvl1pPr algn="r">
              <a:defRPr sz="1200"/>
            </a:lvl1pPr>
          </a:lstStyle>
          <a:p>
            <a:fld id="{FC133B96-6B49-4023-A654-2EAAC01248EA}" type="datetime1">
              <a:rPr lang="en-US" smtClean="0"/>
              <a:t>4/28/20</a:t>
            </a:fld>
            <a:endParaRPr lang="en-US"/>
          </a:p>
        </p:txBody>
      </p:sp>
      <p:sp>
        <p:nvSpPr>
          <p:cNvPr id="4" name="Slide Image Placeholder 3"/>
          <p:cNvSpPr>
            <a:spLocks noGrp="1" noRot="1" noChangeAspect="1"/>
          </p:cNvSpPr>
          <p:nvPr>
            <p:ph type="sldImg" idx="2"/>
          </p:nvPr>
        </p:nvSpPr>
        <p:spPr>
          <a:xfrm>
            <a:off x="655638" y="1162050"/>
            <a:ext cx="5573712"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9"/>
            <a:ext cx="2982119" cy="466433"/>
          </a:xfrm>
          <a:prstGeom prst="rect">
            <a:avLst/>
          </a:prstGeom>
        </p:spPr>
        <p:txBody>
          <a:bodyPr vert="horz" lIns="92446" tIns="46223" rIns="92446" bIns="46223" rtlCol="0" anchor="b"/>
          <a:lstStyle>
            <a:lvl1pPr algn="r">
              <a:defRPr sz="1200"/>
            </a:lvl1pPr>
          </a:lstStyle>
          <a:p>
            <a:fld id="{E9C61F39-84D5-E246-8974-FF3F80ECC8E8}" type="slidenum">
              <a:rPr lang="en-US" smtClean="0"/>
              <a:t>‹#›</a:t>
            </a:fld>
            <a:endParaRPr lang="en-US"/>
          </a:p>
        </p:txBody>
      </p:sp>
    </p:spTree>
    <p:extLst>
      <p:ext uri="{BB962C8B-B14F-4D97-AF65-F5344CB8AC3E}">
        <p14:creationId xmlns:p14="http://schemas.microsoft.com/office/powerpoint/2010/main" val="1447656240"/>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charset="0"/>
              <a:buChar char="•"/>
            </a:pPr>
            <a:r>
              <a:rPr lang="en-US" sz="1200" kern="1200" dirty="0">
                <a:solidFill>
                  <a:schemeClr val="tx1"/>
                </a:solidFill>
                <a:effectLst/>
                <a:latin typeface="+mn-lt"/>
                <a:ea typeface="+mn-ea"/>
                <a:cs typeface="+mn-cs"/>
              </a:rPr>
              <a:t>Today I will be sharing with you an overview of our Districts Local Control and Accountability Plan.</a:t>
            </a:r>
          </a:p>
          <a:p>
            <a:pPr marL="171450" lvl="0" indent="-171450">
              <a:buFont typeface="Arial" charset="0"/>
              <a:buChar char="•"/>
            </a:pPr>
            <a:r>
              <a:rPr lang="en-US" sz="1200" kern="1200" dirty="0">
                <a:solidFill>
                  <a:schemeClr val="tx1"/>
                </a:solidFill>
                <a:effectLst/>
                <a:latin typeface="+mn-lt"/>
                <a:ea typeface="+mn-ea"/>
                <a:cs typeface="+mn-cs"/>
              </a:rPr>
              <a:t>In June 2017, the board approved our current 3 year Local Control Accountability Plan. Our current plan runs from 2017 through</a:t>
            </a:r>
            <a:r>
              <a:rPr lang="en-US" sz="1200" kern="1200" baseline="0" dirty="0">
                <a:solidFill>
                  <a:schemeClr val="tx1"/>
                </a:solidFill>
                <a:effectLst/>
                <a:latin typeface="+mn-lt"/>
                <a:ea typeface="+mn-ea"/>
                <a:cs typeface="+mn-cs"/>
              </a:rPr>
              <a:t> 2020. </a:t>
            </a:r>
            <a:endParaRPr lang="en-US" sz="1200" kern="1200" dirty="0">
              <a:solidFill>
                <a:schemeClr val="tx1"/>
              </a:solidFill>
              <a:effectLst/>
              <a:latin typeface="+mn-lt"/>
              <a:ea typeface="+mn-ea"/>
              <a:cs typeface="+mn-cs"/>
            </a:endParaRPr>
          </a:p>
          <a:p>
            <a:pPr marL="171450" lvl="0" indent="-171450">
              <a:buFont typeface="Arial" charset="0"/>
              <a:buChar char="•"/>
            </a:pPr>
            <a:r>
              <a:rPr lang="en-US" sz="1200" kern="1200" dirty="0">
                <a:solidFill>
                  <a:schemeClr val="tx1"/>
                </a:solidFill>
                <a:effectLst/>
                <a:latin typeface="+mn-lt"/>
                <a:ea typeface="+mn-ea"/>
                <a:cs typeface="+mn-cs"/>
              </a:rPr>
              <a:t>This year, we must review our current LCAP plan, monitor its effectiveness, solicit input from stakeholder groups on how to improve our plans and then submit an updated plan to our Board of Education for approval. </a:t>
            </a:r>
          </a:p>
          <a:p>
            <a:endParaRPr lang="en-US" dirty="0"/>
          </a:p>
        </p:txBody>
      </p:sp>
      <p:sp>
        <p:nvSpPr>
          <p:cNvPr id="4" name="Date Placeholder 3"/>
          <p:cNvSpPr>
            <a:spLocks noGrp="1"/>
          </p:cNvSpPr>
          <p:nvPr>
            <p:ph type="dt" idx="10"/>
          </p:nvPr>
        </p:nvSpPr>
        <p:spPr/>
        <p:txBody>
          <a:bodyPr/>
          <a:lstStyle/>
          <a:p>
            <a:fld id="{FC133B96-6B49-4023-A654-2EAAC01248EA}" type="datetime1">
              <a:rPr lang="en-US" smtClean="0"/>
              <a:t>4/28/20</a:t>
            </a:fld>
            <a:endParaRPr lang="en-US"/>
          </a:p>
        </p:txBody>
      </p:sp>
      <p:sp>
        <p:nvSpPr>
          <p:cNvPr id="5" name="Slide Number Placeholder 4"/>
          <p:cNvSpPr>
            <a:spLocks noGrp="1"/>
          </p:cNvSpPr>
          <p:nvPr>
            <p:ph type="sldNum" sz="quarter" idx="11"/>
          </p:nvPr>
        </p:nvSpPr>
        <p:spPr/>
        <p:txBody>
          <a:bodyPr/>
          <a:lstStyle/>
          <a:p>
            <a:fld id="{E9C61F39-84D5-E246-8974-FF3F80ECC8E8}" type="slidenum">
              <a:rPr lang="en-US" smtClean="0"/>
              <a:t>1</a:t>
            </a:fld>
            <a:endParaRPr lang="en-US"/>
          </a:p>
        </p:txBody>
      </p:sp>
    </p:spTree>
    <p:extLst>
      <p:ext uri="{BB962C8B-B14F-4D97-AF65-F5344CB8AC3E}">
        <p14:creationId xmlns:p14="http://schemas.microsoft.com/office/powerpoint/2010/main" val="3021761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you will see key demographics related to our s</a:t>
            </a:r>
            <a:r>
              <a:rPr lang="en-US" baseline="0" dirty="0"/>
              <a:t>chool district. We are a large school district with nearly 30,000 students. We celebrate the diversity of our students. If a student knows a second language, a language other than English, we view that as a strength, an asset. </a:t>
            </a:r>
            <a:r>
              <a:rPr lang="en-US" baseline="0"/>
              <a:t>That mindset helps contribute to our academic success as can be seen by the recognition received. </a:t>
            </a:r>
            <a:endParaRPr lang="en-US"/>
          </a:p>
        </p:txBody>
      </p:sp>
      <p:sp>
        <p:nvSpPr>
          <p:cNvPr id="4" name="Date Placeholder 3"/>
          <p:cNvSpPr>
            <a:spLocks noGrp="1"/>
          </p:cNvSpPr>
          <p:nvPr>
            <p:ph type="dt" idx="10"/>
          </p:nvPr>
        </p:nvSpPr>
        <p:spPr/>
        <p:txBody>
          <a:bodyPr/>
          <a:lstStyle/>
          <a:p>
            <a:fld id="{05310183-78EF-465A-BE69-76E0263F4334}" type="datetime1">
              <a:rPr lang="en-US" smtClean="0"/>
              <a:t>4/28/20</a:t>
            </a:fld>
            <a:endParaRPr lang="en-US"/>
          </a:p>
        </p:txBody>
      </p:sp>
      <p:sp>
        <p:nvSpPr>
          <p:cNvPr id="5" name="Slide Number Placeholder 4"/>
          <p:cNvSpPr>
            <a:spLocks noGrp="1"/>
          </p:cNvSpPr>
          <p:nvPr>
            <p:ph type="sldNum" sz="quarter" idx="11"/>
          </p:nvPr>
        </p:nvSpPr>
        <p:spPr/>
        <p:txBody>
          <a:bodyPr/>
          <a:lstStyle/>
          <a:p>
            <a:fld id="{E9C61F39-84D5-E246-8974-FF3F80ECC8E8}" type="slidenum">
              <a:rPr lang="en-US" smtClean="0"/>
              <a:t>3</a:t>
            </a:fld>
            <a:endParaRPr lang="en-US"/>
          </a:p>
        </p:txBody>
      </p:sp>
    </p:spTree>
    <p:extLst>
      <p:ext uri="{BB962C8B-B14F-4D97-AF65-F5344CB8AC3E}">
        <p14:creationId xmlns:p14="http://schemas.microsoft.com/office/powerpoint/2010/main" val="4060195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District has an instructional focus statement that helps ensure</a:t>
            </a:r>
            <a:r>
              <a:rPr lang="en-US" baseline="0"/>
              <a:t> all students, especially our target students, demonstrate continuous growth in literacy and mathematics. This school year our teachers and administrators have been learning and implementing strategies that will help students in these areas.   </a:t>
            </a:r>
            <a:endParaRPr lang="en-US"/>
          </a:p>
        </p:txBody>
      </p:sp>
      <p:sp>
        <p:nvSpPr>
          <p:cNvPr id="4" name="Slide Number Placeholder 3"/>
          <p:cNvSpPr>
            <a:spLocks noGrp="1"/>
          </p:cNvSpPr>
          <p:nvPr>
            <p:ph type="sldNum" sz="quarter" idx="10"/>
          </p:nvPr>
        </p:nvSpPr>
        <p:spPr/>
        <p:txBody>
          <a:bodyPr/>
          <a:lstStyle/>
          <a:p>
            <a:fld id="{07417AAA-AE29-4C5B-B07D-E73B25E8919A}" type="slidenum">
              <a:rPr lang="en-US" smtClean="0"/>
              <a:t>4</a:t>
            </a:fld>
            <a:endParaRPr lang="en-US"/>
          </a:p>
        </p:txBody>
      </p:sp>
      <p:sp>
        <p:nvSpPr>
          <p:cNvPr id="5" name="Date Placeholder 4"/>
          <p:cNvSpPr>
            <a:spLocks noGrp="1"/>
          </p:cNvSpPr>
          <p:nvPr>
            <p:ph type="dt" idx="11"/>
          </p:nvPr>
        </p:nvSpPr>
        <p:spPr/>
        <p:txBody>
          <a:bodyPr/>
          <a:lstStyle/>
          <a:p>
            <a:fld id="{2D370FE1-E290-46A9-96BD-E40A556DE8D4}" type="datetime1">
              <a:rPr lang="en-US" smtClean="0"/>
              <a:t>4/28/20</a:t>
            </a:fld>
            <a:endParaRPr lang="en-US"/>
          </a:p>
        </p:txBody>
      </p:sp>
    </p:spTree>
    <p:extLst>
      <p:ext uri="{BB962C8B-B14F-4D97-AF65-F5344CB8AC3E}">
        <p14:creationId xmlns:p14="http://schemas.microsoft.com/office/powerpoint/2010/main" val="1718106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charset="0"/>
              <a:buChar char="•"/>
            </a:pPr>
            <a:r>
              <a:rPr lang="en-US" sz="1200" kern="1200">
                <a:solidFill>
                  <a:schemeClr val="tx1"/>
                </a:solidFill>
                <a:effectLst/>
                <a:latin typeface="+mn-lt"/>
                <a:ea typeface="+mn-ea"/>
                <a:cs typeface="+mn-cs"/>
              </a:rPr>
              <a:t>Let’s take a look at the</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District’s Shared Vision.</a:t>
            </a:r>
          </a:p>
          <a:p>
            <a:pPr marL="171450" lvl="0" indent="-171450">
              <a:buFont typeface="Arial" charset="0"/>
              <a:buChar char="•"/>
            </a:pPr>
            <a:r>
              <a:rPr lang="en-US" sz="1200" kern="1200">
                <a:solidFill>
                  <a:schemeClr val="tx1"/>
                </a:solidFill>
                <a:effectLst/>
                <a:latin typeface="+mn-lt"/>
                <a:ea typeface="+mn-ea"/>
                <a:cs typeface="+mn-cs"/>
              </a:rPr>
              <a:t>Our vision represents what we stand for and what</a:t>
            </a:r>
            <a:r>
              <a:rPr lang="en-US" sz="1200" kern="1200" baseline="0">
                <a:solidFill>
                  <a:schemeClr val="tx1"/>
                </a:solidFill>
                <a:effectLst/>
                <a:latin typeface="+mn-lt"/>
                <a:ea typeface="+mn-ea"/>
                <a:cs typeface="+mn-cs"/>
              </a:rPr>
              <a:t> we strive for. All of our key decisions must be coordinated and tied to our vision. </a:t>
            </a:r>
          </a:p>
          <a:p>
            <a:endParaRPr lang="en-US"/>
          </a:p>
        </p:txBody>
      </p:sp>
      <p:sp>
        <p:nvSpPr>
          <p:cNvPr id="4" name="Slide Number Placeholder 3"/>
          <p:cNvSpPr>
            <a:spLocks noGrp="1"/>
          </p:cNvSpPr>
          <p:nvPr>
            <p:ph type="sldNum" sz="quarter" idx="10"/>
          </p:nvPr>
        </p:nvSpPr>
        <p:spPr/>
        <p:txBody>
          <a:bodyPr/>
          <a:lstStyle/>
          <a:p>
            <a:fld id="{AB6D217E-71A4-AB4A-AF81-2E2F813512F1}" type="slidenum">
              <a:rPr lang="en-US" smtClean="0"/>
              <a:t>5</a:t>
            </a:fld>
            <a:endParaRPr lang="en-US"/>
          </a:p>
        </p:txBody>
      </p:sp>
    </p:spTree>
    <p:extLst>
      <p:ext uri="{BB962C8B-B14F-4D97-AF65-F5344CB8AC3E}">
        <p14:creationId xmlns:p14="http://schemas.microsoft.com/office/powerpoint/2010/main" val="3550102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to Principals that you will be receiving this PPT</a:t>
            </a:r>
            <a:r>
              <a:rPr lang="en-US" baseline="0"/>
              <a:t> to share with staff and parent groups.</a:t>
            </a:r>
            <a:endParaRPr lang="en-US"/>
          </a:p>
        </p:txBody>
      </p:sp>
      <p:sp>
        <p:nvSpPr>
          <p:cNvPr id="4" name="Date Placeholder 3"/>
          <p:cNvSpPr>
            <a:spLocks noGrp="1"/>
          </p:cNvSpPr>
          <p:nvPr>
            <p:ph type="dt" idx="10"/>
          </p:nvPr>
        </p:nvSpPr>
        <p:spPr/>
        <p:txBody>
          <a:bodyPr/>
          <a:lstStyle/>
          <a:p>
            <a:fld id="{FC133B96-6B49-4023-A654-2EAAC01248EA}" type="datetime1">
              <a:rPr lang="en-US" smtClean="0"/>
              <a:t>4/28/20</a:t>
            </a:fld>
            <a:endParaRPr lang="en-US"/>
          </a:p>
        </p:txBody>
      </p:sp>
      <p:sp>
        <p:nvSpPr>
          <p:cNvPr id="5" name="Slide Number Placeholder 4"/>
          <p:cNvSpPr>
            <a:spLocks noGrp="1"/>
          </p:cNvSpPr>
          <p:nvPr>
            <p:ph type="sldNum" sz="quarter" idx="11"/>
          </p:nvPr>
        </p:nvSpPr>
        <p:spPr/>
        <p:txBody>
          <a:bodyPr/>
          <a:lstStyle/>
          <a:p>
            <a:fld id="{E9C61F39-84D5-E246-8974-FF3F80ECC8E8}" type="slidenum">
              <a:rPr lang="en-US" smtClean="0"/>
              <a:t>18</a:t>
            </a:fld>
            <a:endParaRPr lang="en-US"/>
          </a:p>
        </p:txBody>
      </p:sp>
    </p:spTree>
    <p:extLst>
      <p:ext uri="{BB962C8B-B14F-4D97-AF65-F5344CB8AC3E}">
        <p14:creationId xmlns:p14="http://schemas.microsoft.com/office/powerpoint/2010/main" val="822407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11/05/16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8F354-EF98-C843-8F5C-DF5BC9C132A3}" type="slidenum">
              <a:rPr lang="en-US" smtClean="0"/>
              <a:t>‹#›</a:t>
            </a:fld>
            <a:endParaRPr lang="en-US"/>
          </a:p>
        </p:txBody>
      </p:sp>
    </p:spTree>
    <p:extLst>
      <p:ext uri="{BB962C8B-B14F-4D97-AF65-F5344CB8AC3E}">
        <p14:creationId xmlns:p14="http://schemas.microsoft.com/office/powerpoint/2010/main" val="144149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11/05/16</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8F354-EF98-C843-8F5C-DF5BC9C132A3}" type="slidenum">
              <a:rPr lang="en-US" smtClean="0"/>
              <a:t>‹#›</a:t>
            </a:fld>
            <a:endParaRPr lang="en-US"/>
          </a:p>
        </p:txBody>
      </p:sp>
    </p:spTree>
    <p:extLst>
      <p:ext uri="{BB962C8B-B14F-4D97-AF65-F5344CB8AC3E}">
        <p14:creationId xmlns:p14="http://schemas.microsoft.com/office/powerpoint/2010/main" val="338285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11/05/16</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8F354-EF98-C843-8F5C-DF5BC9C132A3}" type="slidenum">
              <a:rPr lang="en-US" smtClean="0"/>
              <a:t>‹#›</a:t>
            </a:fld>
            <a:endParaRPr lang="en-US"/>
          </a:p>
        </p:txBody>
      </p:sp>
    </p:spTree>
    <p:extLst>
      <p:ext uri="{BB962C8B-B14F-4D97-AF65-F5344CB8AC3E}">
        <p14:creationId xmlns:p14="http://schemas.microsoft.com/office/powerpoint/2010/main" val="1172344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11/05/16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8F354-EF98-C843-8F5C-DF5BC9C132A3}" type="slidenum">
              <a:rPr lang="en-US" smtClean="0"/>
              <a:t>‹#›</a:t>
            </a:fld>
            <a:endParaRPr lang="en-US"/>
          </a:p>
        </p:txBody>
      </p:sp>
    </p:spTree>
    <p:extLst>
      <p:ext uri="{BB962C8B-B14F-4D97-AF65-F5344CB8AC3E}">
        <p14:creationId xmlns:p14="http://schemas.microsoft.com/office/powerpoint/2010/main" val="431684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11/05/16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8F354-EF98-C843-8F5C-DF5BC9C132A3}" type="slidenum">
              <a:rPr lang="en-US" smtClean="0"/>
              <a:t>‹#›</a:t>
            </a:fld>
            <a:endParaRPr lang="en-US"/>
          </a:p>
        </p:txBody>
      </p:sp>
    </p:spTree>
    <p:extLst>
      <p:ext uri="{BB962C8B-B14F-4D97-AF65-F5344CB8AC3E}">
        <p14:creationId xmlns:p14="http://schemas.microsoft.com/office/powerpoint/2010/main" val="1125514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Left">
    <p:spTree>
      <p:nvGrpSpPr>
        <p:cNvPr id="1" name=""/>
        <p:cNvGrpSpPr/>
        <p:nvPr/>
      </p:nvGrpSpPr>
      <p:grpSpPr>
        <a:xfrm>
          <a:off x="0" y="0"/>
          <a:ext cx="0" cy="0"/>
          <a:chOff x="0" y="0"/>
          <a:chExt cx="0" cy="0"/>
        </a:xfrm>
      </p:grpSpPr>
      <p:sp>
        <p:nvSpPr>
          <p:cNvPr id="59" name="Title"/>
          <p:cNvSpPr txBox="1">
            <a:spLocks noGrp="1"/>
          </p:cNvSpPr>
          <p:nvPr>
            <p:ph type="body" sz="quarter" idx="13"/>
          </p:nvPr>
        </p:nvSpPr>
        <p:spPr>
          <a:xfrm>
            <a:off x="623997" y="519311"/>
            <a:ext cx="11579454" cy="548879"/>
          </a:xfrm>
          <a:prstGeom prst="rect">
            <a:avLst/>
          </a:prstGeom>
        </p:spPr>
        <p:txBody>
          <a:bodyPr>
            <a:spAutoFit/>
          </a:bodyPr>
          <a:lstStyle>
            <a:lvl1pPr marL="0" indent="0">
              <a:spcBef>
                <a:spcPts val="0"/>
              </a:spcBef>
              <a:buSzTx/>
              <a:buNone/>
              <a:defRPr sz="3250">
                <a:solidFill>
                  <a:srgbClr val="444444"/>
                </a:solidFill>
                <a:latin typeface="Lato Regular"/>
                <a:ea typeface="Lato Regular"/>
                <a:cs typeface="Lato Regular"/>
                <a:sym typeface="Lato Regular"/>
              </a:defRPr>
            </a:lvl1pPr>
          </a:lstStyle>
          <a:p>
            <a:r>
              <a:t>Title</a:t>
            </a:r>
          </a:p>
        </p:txBody>
      </p:sp>
      <p:sp>
        <p:nvSpPr>
          <p:cNvPr id="60" name="Line"/>
          <p:cNvSpPr/>
          <p:nvPr/>
        </p:nvSpPr>
        <p:spPr>
          <a:xfrm>
            <a:off x="680453" y="1257300"/>
            <a:ext cx="1001294" cy="0"/>
          </a:xfrm>
          <a:prstGeom prst="line">
            <a:avLst/>
          </a:prstGeom>
          <a:ln w="101600">
            <a:solidFill>
              <a:srgbClr val="932686"/>
            </a:solidFill>
            <a:miter lim="400000"/>
          </a:ln>
        </p:spPr>
        <p:txBody>
          <a:bodyPr lIns="26789" tIns="26789" rIns="26789" bIns="26789" anchor="ctr"/>
          <a:lstStyle/>
          <a:p>
            <a:pPr>
              <a:defRPr sz="3000"/>
            </a:pPr>
            <a:endParaRPr sz="1500"/>
          </a:p>
        </p:txBody>
      </p:sp>
      <p:pic>
        <p:nvPicPr>
          <p:cNvPr id="61" name="pasted-image.pdf" descr="pasted-image.pdf"/>
          <p:cNvPicPr>
            <a:picLocks noChangeAspect="1"/>
          </p:cNvPicPr>
          <p:nvPr/>
        </p:nvPicPr>
        <p:blipFill>
          <a:blip r:embed="rId2"/>
          <a:srcRect r="79695"/>
          <a:stretch>
            <a:fillRect/>
          </a:stretch>
        </p:blipFill>
        <p:spPr>
          <a:xfrm>
            <a:off x="11584419" y="6283278"/>
            <a:ext cx="399428" cy="391951"/>
          </a:xfrm>
          <a:prstGeom prst="rect">
            <a:avLst/>
          </a:prstGeom>
          <a:ln w="3175">
            <a:miter lim="400000"/>
          </a:ln>
        </p:spPr>
      </p:pic>
      <p:sp>
        <p:nvSpPr>
          <p:cNvPr id="62" name="Praesent et eros elementum, malesuada mauris quis, fermentum orci. Suspendisse dui sapien, posuere a pharetra at, euismod ut lectus. Maecenas varius eget massa vitae gravida. Praesent efficitur mattis metus sed ultricies. Donec ac urna aliquet, gravida justo at, eleifend nisi. Mauris eu elit sed massa pretium accumsan et et orci. Praesent tincidunt ultrices elit, et posuere dolor lacinia non."/>
          <p:cNvSpPr txBox="1">
            <a:spLocks noGrp="1"/>
          </p:cNvSpPr>
          <p:nvPr>
            <p:ph type="body" sz="half" idx="14"/>
          </p:nvPr>
        </p:nvSpPr>
        <p:spPr>
          <a:xfrm>
            <a:off x="623997" y="1935361"/>
            <a:ext cx="10944007" cy="2377574"/>
          </a:xfrm>
          <a:prstGeom prst="rect">
            <a:avLst/>
          </a:prstGeom>
        </p:spPr>
        <p:txBody>
          <a:bodyPr anchor="t">
            <a:spAutoFit/>
          </a:bodyPr>
          <a:lstStyle>
            <a:lvl1pPr marL="0" indent="0" algn="just" defTabSz="228600">
              <a:spcBef>
                <a:spcPts val="0"/>
              </a:spcBef>
              <a:buSzTx/>
              <a:buNone/>
              <a:defRPr sz="2750">
                <a:solidFill>
                  <a:srgbClr val="6D6E71"/>
                </a:solidFill>
                <a:latin typeface="Lato Regular"/>
                <a:ea typeface="Lato Regular"/>
                <a:cs typeface="Lato Regular"/>
                <a:sym typeface="Lato Regular"/>
              </a:defRPr>
            </a:lvl1pPr>
          </a:lstStyle>
          <a:p>
            <a:r>
              <a:t>Praesent et eros elementum, malesuada mauris quis, fermentum orci. Suspendisse dui sapien, posuere a pharetra at, euismod ut lectus. Maecenas varius eget massa vitae gravida. Praesent efficitur mattis metus sed ultricies. Donec ac urna aliquet, gravida justo at, eleifend nisi. Mauris eu elit sed massa pretium accumsan et et orci. Praesent tincidunt ultrices elit, et posuere dolor lacinia non.</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116587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38546" y="1852707"/>
            <a:ext cx="11914909" cy="4008344"/>
          </a:xfrm>
          <a:custGeom>
            <a:avLst/>
            <a:gdLst/>
            <a:ahLst/>
            <a:cxnLst/>
            <a:rect l="l" t="t" r="r" b="b"/>
            <a:pathLst>
              <a:path w="9829800" h="4542790">
                <a:moveTo>
                  <a:pt x="0" y="4542364"/>
                </a:moveTo>
                <a:lnTo>
                  <a:pt x="9829800" y="4542364"/>
                </a:lnTo>
                <a:lnTo>
                  <a:pt x="9829800" y="0"/>
                </a:lnTo>
                <a:lnTo>
                  <a:pt x="0" y="0"/>
                </a:lnTo>
                <a:lnTo>
                  <a:pt x="0" y="4542364"/>
                </a:lnTo>
                <a:close/>
              </a:path>
            </a:pathLst>
          </a:custGeom>
          <a:solidFill>
            <a:srgbClr val="2B385E"/>
          </a:solidFill>
        </p:spPr>
        <p:txBody>
          <a:bodyPr wrap="square" lIns="0" tIns="0" rIns="0" bIns="0" rtlCol="0"/>
          <a:lstStyle/>
          <a:p>
            <a:endParaRPr sz="1588"/>
          </a:p>
        </p:txBody>
      </p:sp>
      <p:sp>
        <p:nvSpPr>
          <p:cNvPr id="17" name="bk object 17"/>
          <p:cNvSpPr/>
          <p:nvPr/>
        </p:nvSpPr>
        <p:spPr>
          <a:xfrm>
            <a:off x="6031650" y="1852707"/>
            <a:ext cx="6022109" cy="4008344"/>
          </a:xfrm>
          <a:custGeom>
            <a:avLst/>
            <a:gdLst/>
            <a:ahLst/>
            <a:cxnLst/>
            <a:rect l="l" t="t" r="r" b="b"/>
            <a:pathLst>
              <a:path w="4968240" h="4542790">
                <a:moveTo>
                  <a:pt x="0" y="4542365"/>
                </a:moveTo>
                <a:lnTo>
                  <a:pt x="4967988" y="4542365"/>
                </a:lnTo>
                <a:lnTo>
                  <a:pt x="4967988" y="0"/>
                </a:lnTo>
                <a:lnTo>
                  <a:pt x="0" y="0"/>
                </a:lnTo>
                <a:lnTo>
                  <a:pt x="0" y="4542365"/>
                </a:lnTo>
                <a:close/>
              </a:path>
            </a:pathLst>
          </a:custGeom>
          <a:solidFill>
            <a:srgbClr val="FFFFFF">
              <a:alpha val="30198"/>
            </a:srgbClr>
          </a:solidFill>
        </p:spPr>
        <p:txBody>
          <a:bodyPr wrap="square" lIns="0" tIns="0" rIns="0" bIns="0" rtlCol="0"/>
          <a:lstStyle/>
          <a:p>
            <a:endParaRPr sz="1588"/>
          </a:p>
        </p:txBody>
      </p:sp>
      <p:sp>
        <p:nvSpPr>
          <p:cNvPr id="2" name="Holder 2"/>
          <p:cNvSpPr>
            <a:spLocks noGrp="1"/>
          </p:cNvSpPr>
          <p:nvPr>
            <p:ph type="title"/>
          </p:nvPr>
        </p:nvSpPr>
        <p:spPr/>
        <p:txBody>
          <a:bodyPr lIns="0" tIns="0" rIns="0" bIns="0"/>
          <a:lstStyle>
            <a:lvl1pPr>
              <a:defRPr sz="2824" b="0" i="0">
                <a:solidFill>
                  <a:srgbClr val="262626"/>
                </a:solidFill>
                <a:latin typeface="Arial"/>
                <a:cs typeface="Arial"/>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4/28/20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69423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11/05/16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8F354-EF98-C843-8F5C-DF5BC9C132A3}" type="slidenum">
              <a:rPr lang="en-US" smtClean="0"/>
              <a:t>‹#›</a:t>
            </a:fld>
            <a:endParaRPr lang="en-US"/>
          </a:p>
        </p:txBody>
      </p:sp>
    </p:spTree>
    <p:extLst>
      <p:ext uri="{BB962C8B-B14F-4D97-AF65-F5344CB8AC3E}">
        <p14:creationId xmlns:p14="http://schemas.microsoft.com/office/powerpoint/2010/main" val="1372030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11/05/16</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8F354-EF98-C843-8F5C-DF5BC9C132A3}" type="slidenum">
              <a:rPr lang="en-US" smtClean="0"/>
              <a:t>‹#›</a:t>
            </a:fld>
            <a:endParaRPr lang="en-US"/>
          </a:p>
        </p:txBody>
      </p:sp>
    </p:spTree>
    <p:extLst>
      <p:ext uri="{BB962C8B-B14F-4D97-AF65-F5344CB8AC3E}">
        <p14:creationId xmlns:p14="http://schemas.microsoft.com/office/powerpoint/2010/main" val="33010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11/05/16</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8F354-EF98-C843-8F5C-DF5BC9C132A3}" type="slidenum">
              <a:rPr lang="en-US" smtClean="0"/>
              <a:t>‹#›</a:t>
            </a:fld>
            <a:endParaRPr lang="en-US"/>
          </a:p>
        </p:txBody>
      </p:sp>
    </p:spTree>
    <p:extLst>
      <p:ext uri="{BB962C8B-B14F-4D97-AF65-F5344CB8AC3E}">
        <p14:creationId xmlns:p14="http://schemas.microsoft.com/office/powerpoint/2010/main" val="752726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11/05/16</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88F354-EF98-C843-8F5C-DF5BC9C132A3}" type="slidenum">
              <a:rPr lang="en-US" smtClean="0"/>
              <a:t>‹#›</a:t>
            </a:fld>
            <a:endParaRPr lang="en-US"/>
          </a:p>
        </p:txBody>
      </p:sp>
    </p:spTree>
    <p:extLst>
      <p:ext uri="{BB962C8B-B14F-4D97-AF65-F5344CB8AC3E}">
        <p14:creationId xmlns:p14="http://schemas.microsoft.com/office/powerpoint/2010/main" val="241767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0882606" y="6372666"/>
            <a:ext cx="1214907" cy="459022"/>
            <a:chOff x="6160009" y="523444"/>
            <a:chExt cx="3559342" cy="1344406"/>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2370" y="523444"/>
              <a:ext cx="2506981" cy="134440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009" y="533645"/>
              <a:ext cx="993350" cy="993351"/>
            </a:xfrm>
            <a:prstGeom prst="rect">
              <a:avLst/>
            </a:prstGeom>
          </p:spPr>
        </p:pic>
      </p:grpSp>
      <p:pic>
        <p:nvPicPr>
          <p:cNvPr id="13" name="Picture 12"/>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rot="5400000">
            <a:off x="10581704" y="-10096"/>
            <a:ext cx="1610296" cy="1610296"/>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4911" y="335456"/>
            <a:ext cx="724823" cy="724823"/>
          </a:xfrm>
          <a:prstGeom prst="rect">
            <a:avLst/>
          </a:prstGeom>
        </p:spPr>
      </p:pic>
      <p:pic>
        <p:nvPicPr>
          <p:cNvPr id="3" name="Picture 2" descr="A close up of a logo&#10;&#10;Description automatically generated">
            <a:extLst>
              <a:ext uri="{FF2B5EF4-FFF2-40B4-BE49-F238E27FC236}">
                <a16:creationId xmlns:a16="http://schemas.microsoft.com/office/drawing/2014/main" xmlns="" id="{8D372C52-50D5-E74A-AB14-250D644ED16E}"/>
              </a:ext>
            </a:extLst>
          </p:cNvPr>
          <p:cNvPicPr>
            <a:picLocks noChangeAspect="1"/>
          </p:cNvPicPr>
          <p:nvPr userDrawn="1"/>
        </p:nvPicPr>
        <p:blipFill>
          <a:blip r:embed="rId6"/>
          <a:stretch>
            <a:fillRect/>
          </a:stretch>
        </p:blipFill>
        <p:spPr>
          <a:xfrm>
            <a:off x="-359860" y="4775070"/>
            <a:ext cx="10058400" cy="2490211"/>
          </a:xfrm>
          <a:prstGeom prst="rect">
            <a:avLst/>
          </a:prstGeom>
        </p:spPr>
      </p:pic>
    </p:spTree>
    <p:extLst>
      <p:ext uri="{BB962C8B-B14F-4D97-AF65-F5344CB8AC3E}">
        <p14:creationId xmlns:p14="http://schemas.microsoft.com/office/powerpoint/2010/main" val="2015258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212" y="336680"/>
            <a:ext cx="722376" cy="722376"/>
          </a:xfrm>
          <a:prstGeom prst="rect">
            <a:avLst/>
          </a:prstGeom>
        </p:spPr>
      </p:pic>
      <p:grpSp>
        <p:nvGrpSpPr>
          <p:cNvPr id="7" name="Group 6"/>
          <p:cNvGrpSpPr/>
          <p:nvPr userDrawn="1"/>
        </p:nvGrpSpPr>
        <p:grpSpPr>
          <a:xfrm>
            <a:off x="10885871" y="6372666"/>
            <a:ext cx="1215271" cy="459022"/>
            <a:chOff x="10885871" y="6372666"/>
            <a:chExt cx="1215271" cy="459022"/>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5180" y="6372666"/>
              <a:ext cx="855962" cy="45902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871" y="6376149"/>
              <a:ext cx="339161" cy="339161"/>
            </a:xfrm>
            <a:prstGeom prst="rect">
              <a:avLst/>
            </a:prstGeom>
          </p:spPr>
        </p:pic>
      </p:gr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90496" y="-10096"/>
            <a:ext cx="1610296" cy="1610296"/>
          </a:xfrm>
          <a:prstGeom prst="rect">
            <a:avLst/>
          </a:prstGeom>
        </p:spPr>
      </p:pic>
      <p:pic>
        <p:nvPicPr>
          <p:cNvPr id="3" name="Picture 2">
            <a:extLst>
              <a:ext uri="{FF2B5EF4-FFF2-40B4-BE49-F238E27FC236}">
                <a16:creationId xmlns:a16="http://schemas.microsoft.com/office/drawing/2014/main" xmlns="" id="{1EEA9F00-2BC5-4140-BC75-BBF3CC6BEC6D}"/>
              </a:ext>
            </a:extLst>
          </p:cNvPr>
          <p:cNvPicPr>
            <a:picLocks noChangeAspect="1"/>
          </p:cNvPicPr>
          <p:nvPr userDrawn="1"/>
        </p:nvPicPr>
        <p:blipFill>
          <a:blip r:embed="rId6"/>
          <a:stretch>
            <a:fillRect/>
          </a:stretch>
        </p:blipFill>
        <p:spPr>
          <a:xfrm>
            <a:off x="-353962" y="4780969"/>
            <a:ext cx="10058400" cy="2490211"/>
          </a:xfrm>
          <a:prstGeom prst="rect">
            <a:avLst/>
          </a:prstGeom>
        </p:spPr>
      </p:pic>
    </p:spTree>
    <p:extLst>
      <p:ext uri="{BB962C8B-B14F-4D97-AF65-F5344CB8AC3E}">
        <p14:creationId xmlns:p14="http://schemas.microsoft.com/office/powerpoint/2010/main" val="477831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3212" y="336792"/>
            <a:ext cx="722376" cy="722376"/>
          </a:xfrm>
          <a:prstGeom prst="rect">
            <a:avLst/>
          </a:prstGeom>
        </p:spPr>
      </p:pic>
      <p:grpSp>
        <p:nvGrpSpPr>
          <p:cNvPr id="8" name="Group 7"/>
          <p:cNvGrpSpPr/>
          <p:nvPr/>
        </p:nvGrpSpPr>
        <p:grpSpPr>
          <a:xfrm>
            <a:off x="10885871" y="6372666"/>
            <a:ext cx="1215271" cy="459022"/>
            <a:chOff x="10885871" y="6372666"/>
            <a:chExt cx="1215271" cy="45902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5180" y="6372666"/>
              <a:ext cx="855962" cy="45902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871" y="6376149"/>
              <a:ext cx="339161" cy="339161"/>
            </a:xfrm>
            <a:prstGeom prst="rect">
              <a:avLst/>
            </a:prstGeom>
          </p:spPr>
        </p:pic>
      </p:grpSp>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90496" y="-10096"/>
            <a:ext cx="1610296" cy="1610296"/>
          </a:xfrm>
          <a:prstGeom prst="rect">
            <a:avLst/>
          </a:prstGeom>
        </p:spPr>
      </p:pic>
      <p:pic>
        <p:nvPicPr>
          <p:cNvPr id="3" name="Picture 2">
            <a:extLst>
              <a:ext uri="{FF2B5EF4-FFF2-40B4-BE49-F238E27FC236}">
                <a16:creationId xmlns:a16="http://schemas.microsoft.com/office/drawing/2014/main" xmlns="" id="{018C44F9-0ED2-CE43-9E20-8BDE8B0FFDC9}"/>
              </a:ext>
            </a:extLst>
          </p:cNvPr>
          <p:cNvPicPr>
            <a:picLocks noChangeAspect="1"/>
          </p:cNvPicPr>
          <p:nvPr userDrawn="1"/>
        </p:nvPicPr>
        <p:blipFill>
          <a:blip r:embed="rId6"/>
          <a:stretch>
            <a:fillRect/>
          </a:stretch>
        </p:blipFill>
        <p:spPr>
          <a:xfrm>
            <a:off x="-365760" y="4769171"/>
            <a:ext cx="10058400" cy="2490211"/>
          </a:xfrm>
          <a:prstGeom prst="rect">
            <a:avLst/>
          </a:prstGeom>
        </p:spPr>
      </p:pic>
    </p:spTree>
    <p:extLst>
      <p:ext uri="{BB962C8B-B14F-4D97-AF65-F5344CB8AC3E}">
        <p14:creationId xmlns:p14="http://schemas.microsoft.com/office/powerpoint/2010/main" val="179547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xmlns="" id="{20A9D5E9-4E26-3041-9B24-1E8AB76A4927}"/>
              </a:ext>
            </a:extLst>
          </p:cNvPr>
          <p:cNvPicPr>
            <a:picLocks noChangeAspect="1"/>
          </p:cNvPicPr>
          <p:nvPr userDrawn="1"/>
        </p:nvPicPr>
        <p:blipFill>
          <a:blip r:embed="rId2"/>
          <a:stretch>
            <a:fillRect/>
          </a:stretch>
        </p:blipFill>
        <p:spPr>
          <a:xfrm rot="5400000">
            <a:off x="-1497151" y="354424"/>
            <a:ext cx="5902303" cy="3711556"/>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3212" y="335456"/>
            <a:ext cx="722376" cy="722376"/>
          </a:xfrm>
          <a:prstGeom prst="rect">
            <a:avLst/>
          </a:prstGeom>
        </p:spPr>
      </p:pic>
      <p:pic>
        <p:nvPicPr>
          <p:cNvPr id="12" name="Picture 11" descr="A close up of a sign&#10;&#10;Description automatically generated">
            <a:extLst>
              <a:ext uri="{FF2B5EF4-FFF2-40B4-BE49-F238E27FC236}">
                <a16:creationId xmlns:a16="http://schemas.microsoft.com/office/drawing/2014/main" xmlns="" id="{CFCB9B11-DB22-1645-B510-EF350F604C3A}"/>
              </a:ext>
            </a:extLst>
          </p:cNvPr>
          <p:cNvPicPr>
            <a:picLocks noChangeAspect="1"/>
          </p:cNvPicPr>
          <p:nvPr userDrawn="1"/>
        </p:nvPicPr>
        <p:blipFill>
          <a:blip r:embed="rId4"/>
          <a:stretch>
            <a:fillRect/>
          </a:stretch>
        </p:blipFill>
        <p:spPr>
          <a:xfrm>
            <a:off x="9633617" y="6202847"/>
            <a:ext cx="2428768" cy="432238"/>
          </a:xfrm>
          <a:prstGeom prst="rect">
            <a:avLst/>
          </a:prstGeom>
        </p:spPr>
      </p:pic>
      <p:sp>
        <p:nvSpPr>
          <p:cNvPr id="13" name="Rectangle 12">
            <a:extLst>
              <a:ext uri="{FF2B5EF4-FFF2-40B4-BE49-F238E27FC236}">
                <a16:creationId xmlns:a16="http://schemas.microsoft.com/office/drawing/2014/main" xmlns="" id="{2A6727F4-CC14-114F-BD47-471249F3D455}"/>
              </a:ext>
            </a:extLst>
          </p:cNvPr>
          <p:cNvSpPr/>
          <p:nvPr userDrawn="1"/>
        </p:nvSpPr>
        <p:spPr>
          <a:xfrm>
            <a:off x="-42958" y="6775900"/>
            <a:ext cx="12234958" cy="128127"/>
          </a:xfrm>
          <a:prstGeom prst="rect">
            <a:avLst/>
          </a:prstGeom>
          <a:solidFill>
            <a:srgbClr val="F68F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615" y="6111694"/>
            <a:ext cx="1145973" cy="614544"/>
          </a:xfrm>
          <a:prstGeom prst="rect">
            <a:avLst/>
          </a:prstGeom>
        </p:spPr>
      </p:pic>
    </p:spTree>
    <p:extLst>
      <p:ext uri="{BB962C8B-B14F-4D97-AF65-F5344CB8AC3E}">
        <p14:creationId xmlns:p14="http://schemas.microsoft.com/office/powerpoint/2010/main" val="912544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672" userDrawn="1">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11/05/16</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8F354-EF98-C843-8F5C-DF5BC9C132A3}" type="slidenum">
              <a:rPr lang="en-US" smtClean="0"/>
              <a:t>‹#›</a:t>
            </a:fld>
            <a:endParaRPr lang="en-US"/>
          </a:p>
        </p:txBody>
      </p:sp>
    </p:spTree>
    <p:extLst>
      <p:ext uri="{BB962C8B-B14F-4D97-AF65-F5344CB8AC3E}">
        <p14:creationId xmlns:p14="http://schemas.microsoft.com/office/powerpoint/2010/main" val="12977500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8" r:id="rId6"/>
    <p:sldLayoutId id="2147483680" r:id="rId7"/>
    <p:sldLayoutId id="2147483681" r:id="rId8"/>
    <p:sldLayoutId id="2147483682" r:id="rId9"/>
    <p:sldLayoutId id="2147483669" r:id="rId10"/>
    <p:sldLayoutId id="2147483670" r:id="rId11"/>
    <p:sldLayoutId id="2147483671" r:id="rId12"/>
    <p:sldLayoutId id="2147483672" r:id="rId13"/>
    <p:sldLayoutId id="2147483683" r:id="rId14"/>
    <p:sldLayoutId id="2147483684" r:id="rId15"/>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 Id="rId8" Type="http://schemas.openxmlformats.org/officeDocument/2006/relationships/image" Target="../media/image19.jpeg"/><Relationship Id="rId9" Type="http://schemas.openxmlformats.org/officeDocument/2006/relationships/image" Target="../media/image1.png"/><Relationship Id="rId10" Type="http://schemas.openxmlformats.org/officeDocument/2006/relationships/image" Target="../media/image2.png"/><Relationship Id="rId11"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9.xml"/><Relationship Id="rId2"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9.xml"/><Relationship Id="rId2"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9.xml"/><Relationship Id="rId2"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7" Type="http://schemas.openxmlformats.org/officeDocument/2006/relationships/diagramData" Target="../diagrams/data8.xml"/><Relationship Id="rId8" Type="http://schemas.openxmlformats.org/officeDocument/2006/relationships/diagramLayout" Target="../diagrams/layout8.xml"/><Relationship Id="rId9" Type="http://schemas.openxmlformats.org/officeDocument/2006/relationships/diagramQuickStyle" Target="../diagrams/quickStyle8.xml"/><Relationship Id="rId10" Type="http://schemas.openxmlformats.org/officeDocument/2006/relationships/diagramColors" Target="../diagrams/colors8.xml"/><Relationship Id="rId11" Type="http://schemas.microsoft.com/office/2007/relationships/diagramDrawing" Target="../diagrams/drawing8.xml"/><Relationship Id="rId1" Type="http://schemas.openxmlformats.org/officeDocument/2006/relationships/slideLayout" Target="../slideLayouts/slideLayout9.xml"/><Relationship Id="rId2" Type="http://schemas.openxmlformats.org/officeDocument/2006/relationships/diagramData" Target="../diagrams/data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9.xml"/><Relationship Id="rId2" Type="http://schemas.openxmlformats.org/officeDocument/2006/relationships/diagramData" Target="../diagrams/data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9.xml"/><Relationship Id="rId2" Type="http://schemas.openxmlformats.org/officeDocument/2006/relationships/diagramData" Target="../diagrams/data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pn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2.emf"/></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9.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9.xml"/><Relationship Id="rId2"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9.xml"/><Relationship Id="rId2"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logo&#10;&#10;Description automatically generated">
            <a:extLst>
              <a:ext uri="{FF2B5EF4-FFF2-40B4-BE49-F238E27FC236}">
                <a16:creationId xmlns:a16="http://schemas.microsoft.com/office/drawing/2014/main" xmlns="" id="{136826D5-B256-DB45-AA15-159B80156EB1}"/>
              </a:ext>
            </a:extLst>
          </p:cNvPr>
          <p:cNvPicPr>
            <a:picLocks noChangeAspect="1"/>
          </p:cNvPicPr>
          <p:nvPr/>
        </p:nvPicPr>
        <p:blipFill>
          <a:blip r:embed="rId3"/>
          <a:stretch>
            <a:fillRect/>
          </a:stretch>
        </p:blipFill>
        <p:spPr>
          <a:xfrm rot="5400000">
            <a:off x="-3015730" y="708592"/>
            <a:ext cx="11860525" cy="7458276"/>
          </a:xfrm>
          <a:prstGeom prst="rect">
            <a:avLst/>
          </a:prstGeom>
        </p:spPr>
      </p:pic>
      <p:sp>
        <p:nvSpPr>
          <p:cNvPr id="2" name="Title 1"/>
          <p:cNvSpPr>
            <a:spLocks noGrp="1"/>
          </p:cNvSpPr>
          <p:nvPr>
            <p:ph type="ctrTitle"/>
          </p:nvPr>
        </p:nvSpPr>
        <p:spPr>
          <a:xfrm>
            <a:off x="2919319" y="4302429"/>
            <a:ext cx="10353040" cy="788522"/>
          </a:xfrm>
        </p:spPr>
        <p:txBody>
          <a:bodyPr>
            <a:normAutofit/>
          </a:bodyPr>
          <a:lstStyle/>
          <a:p>
            <a:r>
              <a:rPr lang="x-none" sz="3200" b="1" spc="-150">
                <a:solidFill>
                  <a:srgbClr val="9794A1"/>
                </a:solidFill>
                <a:ea typeface="Baskerville" panose="02020502070401020303" pitchFamily="18" charset="0"/>
                <a:cs typeface="Arial Rounded MT Bold" charset="0"/>
              </a:rPr>
              <a:t>Informing &amp; Engaging</a:t>
            </a:r>
            <a:r>
              <a:rPr lang="en-US" sz="3200" b="1" spc="-150">
                <a:solidFill>
                  <a:srgbClr val="9794A1"/>
                </a:solidFill>
                <a:ea typeface="Baskerville" panose="02020502070401020303" pitchFamily="18" charset="0"/>
                <a:cs typeface="Arial Rounded MT Bold" charset="0"/>
              </a:rPr>
              <a:t> Our Learning Community</a:t>
            </a:r>
            <a:endParaRPr lang="x-none" sz="3200" b="1" spc="-150">
              <a:solidFill>
                <a:srgbClr val="9794A1"/>
              </a:solidFill>
              <a:ea typeface="Baskerville" panose="02020502070401020303" pitchFamily="18" charset="0"/>
              <a:cs typeface="Arial Rounded MT Bold" charset="0"/>
            </a:endParaRPr>
          </a:p>
        </p:txBody>
      </p:sp>
      <p:pic>
        <p:nvPicPr>
          <p:cNvPr id="7" name="Picture 6"/>
          <p:cNvPicPr>
            <a:picLocks noChangeAspect="1"/>
          </p:cNvPicPr>
          <p:nvPr/>
        </p:nvPicPr>
        <p:blipFill rotWithShape="1">
          <a:blip r:embed="rId4">
            <a:duotone>
              <a:prstClr val="black"/>
              <a:srgbClr val="F89837">
                <a:tint val="45000"/>
                <a:satMod val="400000"/>
              </a:srgbClr>
            </a:duotone>
            <a:extLst>
              <a:ext uri="{28A0092B-C50C-407E-A947-70E740481C1C}">
                <a14:useLocalDpi xmlns:a14="http://schemas.microsoft.com/office/drawing/2010/main" val="0"/>
              </a:ext>
            </a:extLst>
          </a:blip>
          <a:srcRect l="7533" t="20883" r="13351" b="2423"/>
          <a:stretch/>
        </p:blipFill>
        <p:spPr>
          <a:xfrm>
            <a:off x="9812331" y="2827259"/>
            <a:ext cx="2499672" cy="1615440"/>
          </a:xfrm>
          <a:prstGeom prst="rect">
            <a:avLst/>
          </a:prstGeom>
        </p:spPr>
      </p:pic>
      <p:pic>
        <p:nvPicPr>
          <p:cNvPr id="8" name="Picture 7"/>
          <p:cNvPicPr>
            <a:picLocks noChangeAspect="1"/>
          </p:cNvPicPr>
          <p:nvPr/>
        </p:nvPicPr>
        <p:blipFill rotWithShape="1">
          <a:blip r:embed="rId5">
            <a:duotone>
              <a:prstClr val="black"/>
              <a:srgbClr val="7F3E98">
                <a:tint val="45000"/>
                <a:satMod val="400000"/>
              </a:srgbClr>
            </a:duotone>
            <a:extLst>
              <a:ext uri="{28A0092B-C50C-407E-A947-70E740481C1C}">
                <a14:useLocalDpi xmlns:a14="http://schemas.microsoft.com/office/drawing/2010/main" val="0"/>
              </a:ext>
            </a:extLst>
          </a:blip>
          <a:srcRect t="1712" r="4106" b="1712"/>
          <a:stretch/>
        </p:blipFill>
        <p:spPr>
          <a:xfrm>
            <a:off x="7244967" y="1046119"/>
            <a:ext cx="2423160" cy="1626750"/>
          </a:xfrm>
          <a:prstGeom prst="rect">
            <a:avLst/>
          </a:prstGeom>
        </p:spPr>
      </p:pic>
      <p:pic>
        <p:nvPicPr>
          <p:cNvPr id="9" name="Picture 8"/>
          <p:cNvPicPr>
            <a:picLocks noChangeAspect="1"/>
          </p:cNvPicPr>
          <p:nvPr/>
        </p:nvPicPr>
        <p:blipFill rotWithShape="1">
          <a:blip r:embed="rId6">
            <a:duotone>
              <a:prstClr val="black"/>
              <a:srgbClr val="99CA3C">
                <a:tint val="45000"/>
                <a:satMod val="400000"/>
              </a:srgbClr>
            </a:duotone>
            <a:extLst>
              <a:ext uri="{28A0092B-C50C-407E-A947-70E740481C1C}">
                <a14:useLocalDpi xmlns:a14="http://schemas.microsoft.com/office/drawing/2010/main" val="0"/>
              </a:ext>
            </a:extLst>
          </a:blip>
          <a:srcRect l="8420" t="95" r="8420" b="25984"/>
          <a:stretch/>
        </p:blipFill>
        <p:spPr>
          <a:xfrm>
            <a:off x="9799760" y="1057429"/>
            <a:ext cx="2423160" cy="1615440"/>
          </a:xfrm>
          <a:prstGeom prst="rect">
            <a:avLst/>
          </a:prstGeom>
        </p:spPr>
      </p:pic>
      <p:pic>
        <p:nvPicPr>
          <p:cNvPr id="10" name="Picture 9"/>
          <p:cNvPicPr>
            <a:picLocks noChangeAspect="1"/>
          </p:cNvPicPr>
          <p:nvPr/>
        </p:nvPicPr>
        <p:blipFill rotWithShape="1">
          <a:blip r:embed="rId7">
            <a:duotone>
              <a:prstClr val="black"/>
              <a:srgbClr val="EC248F">
                <a:tint val="45000"/>
                <a:satMod val="400000"/>
              </a:srgbClr>
            </a:duotone>
            <a:extLst>
              <a:ext uri="{28A0092B-C50C-407E-A947-70E740481C1C}">
                <a14:useLocalDpi xmlns:a14="http://schemas.microsoft.com/office/drawing/2010/main" val="0"/>
              </a:ext>
            </a:extLst>
          </a:blip>
          <a:srcRect t="20694" b="14088"/>
          <a:stretch/>
        </p:blipFill>
        <p:spPr>
          <a:xfrm>
            <a:off x="7244967" y="2827259"/>
            <a:ext cx="2423160" cy="1615440"/>
          </a:xfrm>
          <a:prstGeom prst="rect">
            <a:avLst/>
          </a:prstGeom>
        </p:spPr>
      </p:pic>
      <p:pic>
        <p:nvPicPr>
          <p:cNvPr id="12" name="Picture 11"/>
          <p:cNvPicPr>
            <a:picLocks/>
          </p:cNvPicPr>
          <p:nvPr/>
        </p:nvPicPr>
        <p:blipFill rotWithShape="1">
          <a:blip r:embed="rId8">
            <a:duotone>
              <a:prstClr val="black"/>
              <a:srgbClr val="0198CC">
                <a:tint val="45000"/>
                <a:satMod val="400000"/>
              </a:srgbClr>
            </a:duotone>
            <a:extLst>
              <a:ext uri="{28A0092B-C50C-407E-A947-70E740481C1C}">
                <a14:useLocalDpi xmlns:a14="http://schemas.microsoft.com/office/drawing/2010/main" val="0"/>
              </a:ext>
            </a:extLst>
          </a:blip>
          <a:srcRect l="20935" t="5098" r="1904" b="17202"/>
          <a:stretch/>
        </p:blipFill>
        <p:spPr>
          <a:xfrm>
            <a:off x="4677603" y="2810981"/>
            <a:ext cx="2423160" cy="1626750"/>
          </a:xfrm>
          <a:prstGeom prst="rect">
            <a:avLst/>
          </a:prstGeom>
        </p:spPr>
      </p:pic>
      <p:grpSp>
        <p:nvGrpSpPr>
          <p:cNvPr id="5" name="Group 4"/>
          <p:cNvGrpSpPr/>
          <p:nvPr/>
        </p:nvGrpSpPr>
        <p:grpSpPr>
          <a:xfrm>
            <a:off x="562008" y="3061855"/>
            <a:ext cx="3905542" cy="1475170"/>
            <a:chOff x="3790148" y="523444"/>
            <a:chExt cx="3559342" cy="1344406"/>
          </a:xfrm>
        </p:grpSpPr>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2510" y="523444"/>
              <a:ext cx="2506980" cy="1344406"/>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90148" y="533645"/>
              <a:ext cx="993351" cy="993351"/>
            </a:xfrm>
            <a:prstGeom prst="rect">
              <a:avLst/>
            </a:prstGeom>
          </p:spPr>
        </p:pic>
      </p:grpSp>
      <p:pic>
        <p:nvPicPr>
          <p:cNvPr id="16" name="Picture 15" descr="A close up of a sign&#10;&#10;Description automatically generated">
            <a:extLst>
              <a:ext uri="{FF2B5EF4-FFF2-40B4-BE49-F238E27FC236}">
                <a16:creationId xmlns:a16="http://schemas.microsoft.com/office/drawing/2014/main" xmlns="" id="{788B191C-6881-0246-9B50-352E853061A2}"/>
              </a:ext>
            </a:extLst>
          </p:cNvPr>
          <p:cNvPicPr>
            <a:picLocks noChangeAspect="1"/>
          </p:cNvPicPr>
          <p:nvPr/>
        </p:nvPicPr>
        <p:blipFill>
          <a:blip r:embed="rId11"/>
          <a:stretch>
            <a:fillRect/>
          </a:stretch>
        </p:blipFill>
        <p:spPr>
          <a:xfrm>
            <a:off x="9633617" y="6202847"/>
            <a:ext cx="2428768" cy="432238"/>
          </a:xfrm>
          <a:prstGeom prst="rect">
            <a:avLst/>
          </a:prstGeom>
        </p:spPr>
      </p:pic>
    </p:spTree>
    <p:extLst>
      <p:ext uri="{BB962C8B-B14F-4D97-AF65-F5344CB8AC3E}">
        <p14:creationId xmlns:p14="http://schemas.microsoft.com/office/powerpoint/2010/main" val="3012718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042A98-7AEF-2D4B-87C3-0F3EF47E333B}"/>
              </a:ext>
            </a:extLst>
          </p:cNvPr>
          <p:cNvSpPr txBox="1">
            <a:spLocks/>
          </p:cNvSpPr>
          <p:nvPr/>
        </p:nvSpPr>
        <p:spPr>
          <a:xfrm>
            <a:off x="1260388" y="245575"/>
            <a:ext cx="10093411"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794A1"/>
                </a:solidFill>
              </a:rPr>
              <a:t>CVE Town Hall Meetings</a:t>
            </a:r>
            <a:endParaRPr lang="en-US" dirty="0">
              <a:solidFill>
                <a:srgbClr val="9794A1"/>
              </a:solidFill>
            </a:endParaRPr>
          </a:p>
        </p:txBody>
      </p:sp>
      <p:sp>
        <p:nvSpPr>
          <p:cNvPr id="3" name="Content Placeholder 2">
            <a:extLst>
              <a:ext uri="{FF2B5EF4-FFF2-40B4-BE49-F238E27FC236}">
                <a16:creationId xmlns:a16="http://schemas.microsoft.com/office/drawing/2014/main" xmlns="" id="{BCEB352F-0624-8545-9B8B-A7FA83A66F6D}"/>
              </a:ext>
            </a:extLst>
          </p:cNvPr>
          <p:cNvSpPr txBox="1">
            <a:spLocks/>
          </p:cNvSpPr>
          <p:nvPr/>
        </p:nvSpPr>
        <p:spPr>
          <a:xfrm>
            <a:off x="1260388" y="1862356"/>
            <a:ext cx="9861268" cy="4351338"/>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dirty="0"/>
              <a:t>Two focused 'Town Hall' meetings were held for teachers at one of our school sites, </a:t>
            </a:r>
            <a:r>
              <a:rPr lang="en-US" sz="3200" dirty="0" err="1"/>
              <a:t>Hedenkamp</a:t>
            </a:r>
            <a:r>
              <a:rPr lang="en-US" sz="3200" dirty="0"/>
              <a:t>, to gather educator focused input, in addition to the </a:t>
            </a:r>
            <a:r>
              <a:rPr lang="en-US" sz="3200" dirty="0" err="1"/>
              <a:t>Thoughtexchange</a:t>
            </a:r>
            <a:r>
              <a:rPr lang="en-US" sz="3200" dirty="0"/>
              <a:t> process this year.  Below a</a:t>
            </a:r>
            <a:r>
              <a:rPr lang="en-US" dirty="0"/>
              <a:t>re the dates that these Town Hall meetings took place.</a:t>
            </a:r>
          </a:p>
        </p:txBody>
      </p:sp>
      <p:graphicFrame>
        <p:nvGraphicFramePr>
          <p:cNvPr id="4" name="Diagram 3">
            <a:extLst>
              <a:ext uri="{FF2B5EF4-FFF2-40B4-BE49-F238E27FC236}">
                <a16:creationId xmlns:a16="http://schemas.microsoft.com/office/drawing/2014/main" xmlns="" id="{A59FB3B5-C9D3-5843-89EB-EF2D2A96EC68}"/>
              </a:ext>
            </a:extLst>
          </p:cNvPr>
          <p:cNvGraphicFramePr/>
          <p:nvPr>
            <p:extLst>
              <p:ext uri="{D42A27DB-BD31-4B8C-83A1-F6EECF244321}">
                <p14:modId xmlns:p14="http://schemas.microsoft.com/office/powerpoint/2010/main" val="3076763375"/>
              </p:ext>
            </p:extLst>
          </p:nvPr>
        </p:nvGraphicFramePr>
        <p:xfrm>
          <a:off x="3383476" y="4358206"/>
          <a:ext cx="5425047" cy="1161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7949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973767-F993-634D-AEA6-086EB757BEF7}"/>
              </a:ext>
            </a:extLst>
          </p:cNvPr>
          <p:cNvSpPr txBox="1">
            <a:spLocks/>
          </p:cNvSpPr>
          <p:nvPr/>
        </p:nvSpPr>
        <p:spPr>
          <a:xfrm>
            <a:off x="1260388" y="203045"/>
            <a:ext cx="10093411"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794A1"/>
                </a:solidFill>
              </a:rPr>
              <a:t>Chula Vista Educators (CVE)</a:t>
            </a:r>
            <a:endParaRPr lang="en-US" dirty="0">
              <a:solidFill>
                <a:srgbClr val="9794A1"/>
              </a:solidFill>
            </a:endParaRPr>
          </a:p>
        </p:txBody>
      </p:sp>
      <p:sp>
        <p:nvSpPr>
          <p:cNvPr id="3" name="Content Placeholder 2">
            <a:extLst>
              <a:ext uri="{FF2B5EF4-FFF2-40B4-BE49-F238E27FC236}">
                <a16:creationId xmlns:a16="http://schemas.microsoft.com/office/drawing/2014/main" xmlns="" id="{B18CAC52-BF13-1248-988C-8472F96547CC}"/>
              </a:ext>
            </a:extLst>
          </p:cNvPr>
          <p:cNvSpPr txBox="1">
            <a:spLocks/>
          </p:cNvSpPr>
          <p:nvPr/>
        </p:nvSpPr>
        <p:spPr>
          <a:xfrm>
            <a:off x="1049292" y="1724161"/>
            <a:ext cx="5670485" cy="385483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dirty="0"/>
              <a:t>CVE, who represents our certificated employees, has been a partner with the LCAP process throughout the year.  Below are dates that CVE collaborated with District staff to provide input and updates to the LCAP.</a:t>
            </a:r>
          </a:p>
        </p:txBody>
      </p:sp>
      <p:grpSp>
        <p:nvGrpSpPr>
          <p:cNvPr id="4" name="Group 3">
            <a:extLst>
              <a:ext uri="{FF2B5EF4-FFF2-40B4-BE49-F238E27FC236}">
                <a16:creationId xmlns:a16="http://schemas.microsoft.com/office/drawing/2014/main" xmlns="" id="{2C7703D0-75E2-7E48-81DF-C17450C66840}"/>
              </a:ext>
            </a:extLst>
          </p:cNvPr>
          <p:cNvGrpSpPr/>
          <p:nvPr/>
        </p:nvGrpSpPr>
        <p:grpSpPr>
          <a:xfrm>
            <a:off x="7302843" y="1586967"/>
            <a:ext cx="4030640" cy="4351338"/>
            <a:chOff x="5447650" y="0"/>
            <a:chExt cx="5062686" cy="4351338"/>
          </a:xfrm>
        </p:grpSpPr>
        <p:sp>
          <p:nvSpPr>
            <p:cNvPr id="20" name="Rounded Rectangle 19">
              <a:extLst>
                <a:ext uri="{FF2B5EF4-FFF2-40B4-BE49-F238E27FC236}">
                  <a16:creationId xmlns:a16="http://schemas.microsoft.com/office/drawing/2014/main" xmlns="" id="{E2D1A644-8F16-6F45-9580-2E87FFEBE731}"/>
                </a:ext>
              </a:extLst>
            </p:cNvPr>
            <p:cNvSpPr/>
            <p:nvPr/>
          </p:nvSpPr>
          <p:spPr>
            <a:xfrm>
              <a:off x="5447650" y="0"/>
              <a:ext cx="5062686" cy="4351338"/>
            </a:xfrm>
            <a:prstGeom prst="roundRect">
              <a:avLst>
                <a:gd name="adj" fmla="val 10000"/>
              </a:avLst>
            </a:prstGeom>
            <a:solidFill>
              <a:srgbClr val="76D6FF"/>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1" name="Rounded Rectangle 4">
              <a:extLst>
                <a:ext uri="{FF2B5EF4-FFF2-40B4-BE49-F238E27FC236}">
                  <a16:creationId xmlns:a16="http://schemas.microsoft.com/office/drawing/2014/main" xmlns="" id="{44796EA3-2715-B04C-8E1A-302E5FF6ACF6}"/>
                </a:ext>
              </a:extLst>
            </p:cNvPr>
            <p:cNvSpPr txBox="1"/>
            <p:nvPr/>
          </p:nvSpPr>
          <p:spPr>
            <a:xfrm>
              <a:off x="5447650" y="0"/>
              <a:ext cx="5062686" cy="13054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Top Themes                                           </a:t>
              </a:r>
              <a:r>
                <a:rPr lang="en-US" sz="2000" b="0" kern="1200" dirty="0"/>
                <a:t>(includes 2 Town Hall meetings) </a:t>
              </a:r>
            </a:p>
          </p:txBody>
        </p:sp>
      </p:grpSp>
      <p:grpSp>
        <p:nvGrpSpPr>
          <p:cNvPr id="5" name="Group 4">
            <a:extLst>
              <a:ext uri="{FF2B5EF4-FFF2-40B4-BE49-F238E27FC236}">
                <a16:creationId xmlns:a16="http://schemas.microsoft.com/office/drawing/2014/main" xmlns="" id="{CD847C55-0CBC-5841-BFBD-9C51A749E904}"/>
              </a:ext>
            </a:extLst>
          </p:cNvPr>
          <p:cNvGrpSpPr/>
          <p:nvPr/>
        </p:nvGrpSpPr>
        <p:grpSpPr>
          <a:xfrm>
            <a:off x="7729657" y="2819049"/>
            <a:ext cx="3220654" cy="503389"/>
            <a:chOff x="5953919" y="1306224"/>
            <a:chExt cx="4050149" cy="503389"/>
          </a:xfrm>
          <a:solidFill>
            <a:srgbClr val="00B0F0"/>
          </a:solidFill>
        </p:grpSpPr>
        <p:sp>
          <p:nvSpPr>
            <p:cNvPr id="18" name="Rounded Rectangle 17">
              <a:extLst>
                <a:ext uri="{FF2B5EF4-FFF2-40B4-BE49-F238E27FC236}">
                  <a16:creationId xmlns:a16="http://schemas.microsoft.com/office/drawing/2014/main" xmlns="" id="{3CA7E087-6DF0-FE4E-99C1-10DF9BDD7E4B}"/>
                </a:ext>
              </a:extLst>
            </p:cNvPr>
            <p:cNvSpPr/>
            <p:nvPr/>
          </p:nvSpPr>
          <p:spPr>
            <a:xfrm>
              <a:off x="5953919" y="1306224"/>
              <a:ext cx="4050149" cy="50338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ounded Rectangle 6">
              <a:extLst>
                <a:ext uri="{FF2B5EF4-FFF2-40B4-BE49-F238E27FC236}">
                  <a16:creationId xmlns:a16="http://schemas.microsoft.com/office/drawing/2014/main" xmlns="" id="{8C1FD178-21F3-DB43-B66D-941ABE4A2465}"/>
                </a:ext>
              </a:extLst>
            </p:cNvPr>
            <p:cNvSpPr txBox="1"/>
            <p:nvPr/>
          </p:nvSpPr>
          <p:spPr>
            <a:xfrm>
              <a:off x="5968663" y="1320968"/>
              <a:ext cx="4020661" cy="4739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1 - Maintain and/or expand VAPA </a:t>
              </a:r>
            </a:p>
          </p:txBody>
        </p:sp>
      </p:grpSp>
      <p:grpSp>
        <p:nvGrpSpPr>
          <p:cNvPr id="6" name="Group 5">
            <a:extLst>
              <a:ext uri="{FF2B5EF4-FFF2-40B4-BE49-F238E27FC236}">
                <a16:creationId xmlns:a16="http://schemas.microsoft.com/office/drawing/2014/main" xmlns="" id="{1A90D777-E14D-4243-9146-C4A83F6DC04B}"/>
              </a:ext>
            </a:extLst>
          </p:cNvPr>
          <p:cNvGrpSpPr/>
          <p:nvPr/>
        </p:nvGrpSpPr>
        <p:grpSpPr>
          <a:xfrm>
            <a:off x="7729657" y="3399883"/>
            <a:ext cx="3220654" cy="503389"/>
            <a:chOff x="5953919" y="1887058"/>
            <a:chExt cx="4050149" cy="503389"/>
          </a:xfrm>
          <a:solidFill>
            <a:srgbClr val="00B0F0"/>
          </a:solidFill>
        </p:grpSpPr>
        <p:sp>
          <p:nvSpPr>
            <p:cNvPr id="16" name="Rounded Rectangle 15">
              <a:extLst>
                <a:ext uri="{FF2B5EF4-FFF2-40B4-BE49-F238E27FC236}">
                  <a16:creationId xmlns:a16="http://schemas.microsoft.com/office/drawing/2014/main" xmlns="" id="{CFE939F6-B3F1-4644-B003-E1A5FB3E9340}"/>
                </a:ext>
              </a:extLst>
            </p:cNvPr>
            <p:cNvSpPr/>
            <p:nvPr/>
          </p:nvSpPr>
          <p:spPr>
            <a:xfrm>
              <a:off x="5953919" y="1887058"/>
              <a:ext cx="4050149" cy="50338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ounded Rectangle 8">
              <a:extLst>
                <a:ext uri="{FF2B5EF4-FFF2-40B4-BE49-F238E27FC236}">
                  <a16:creationId xmlns:a16="http://schemas.microsoft.com/office/drawing/2014/main" xmlns="" id="{695AC84E-CD1F-7949-B30C-1403E85B522A}"/>
                </a:ext>
              </a:extLst>
            </p:cNvPr>
            <p:cNvSpPr txBox="1"/>
            <p:nvPr/>
          </p:nvSpPr>
          <p:spPr>
            <a:xfrm>
              <a:off x="5968663" y="1901802"/>
              <a:ext cx="4020661" cy="4739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2 - Additional SEL and behavior supports </a:t>
              </a:r>
            </a:p>
          </p:txBody>
        </p:sp>
      </p:grpSp>
      <p:grpSp>
        <p:nvGrpSpPr>
          <p:cNvPr id="7" name="Group 6">
            <a:extLst>
              <a:ext uri="{FF2B5EF4-FFF2-40B4-BE49-F238E27FC236}">
                <a16:creationId xmlns:a16="http://schemas.microsoft.com/office/drawing/2014/main" xmlns="" id="{3057FA22-1064-9C48-96E5-319CE4944C6A}"/>
              </a:ext>
            </a:extLst>
          </p:cNvPr>
          <p:cNvGrpSpPr/>
          <p:nvPr/>
        </p:nvGrpSpPr>
        <p:grpSpPr>
          <a:xfrm>
            <a:off x="7729657" y="3980716"/>
            <a:ext cx="3220654" cy="503389"/>
            <a:chOff x="5953919" y="2467891"/>
            <a:chExt cx="4050149" cy="503389"/>
          </a:xfrm>
          <a:solidFill>
            <a:srgbClr val="00B0F0"/>
          </a:solidFill>
        </p:grpSpPr>
        <p:sp>
          <p:nvSpPr>
            <p:cNvPr id="14" name="Rounded Rectangle 13">
              <a:extLst>
                <a:ext uri="{FF2B5EF4-FFF2-40B4-BE49-F238E27FC236}">
                  <a16:creationId xmlns:a16="http://schemas.microsoft.com/office/drawing/2014/main" xmlns="" id="{3D48CEC5-54FE-3A44-A6F9-17ADAC9F888A}"/>
                </a:ext>
              </a:extLst>
            </p:cNvPr>
            <p:cNvSpPr/>
            <p:nvPr/>
          </p:nvSpPr>
          <p:spPr>
            <a:xfrm>
              <a:off x="5953919" y="2467891"/>
              <a:ext cx="4050149" cy="50338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ounded Rectangle 10">
              <a:extLst>
                <a:ext uri="{FF2B5EF4-FFF2-40B4-BE49-F238E27FC236}">
                  <a16:creationId xmlns:a16="http://schemas.microsoft.com/office/drawing/2014/main" xmlns="" id="{C3954259-8895-2C43-95DB-91463E57D870}"/>
                </a:ext>
              </a:extLst>
            </p:cNvPr>
            <p:cNvSpPr txBox="1"/>
            <p:nvPr/>
          </p:nvSpPr>
          <p:spPr>
            <a:xfrm>
              <a:off x="5968663" y="2482635"/>
              <a:ext cx="4020661" cy="4739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3 - Maintain class size reduction in all grades </a:t>
              </a:r>
            </a:p>
          </p:txBody>
        </p:sp>
      </p:grpSp>
      <p:grpSp>
        <p:nvGrpSpPr>
          <p:cNvPr id="8" name="Group 7">
            <a:extLst>
              <a:ext uri="{FF2B5EF4-FFF2-40B4-BE49-F238E27FC236}">
                <a16:creationId xmlns:a16="http://schemas.microsoft.com/office/drawing/2014/main" xmlns="" id="{F8820049-12A7-4140-A4D3-32432C25B05F}"/>
              </a:ext>
            </a:extLst>
          </p:cNvPr>
          <p:cNvGrpSpPr/>
          <p:nvPr/>
        </p:nvGrpSpPr>
        <p:grpSpPr>
          <a:xfrm>
            <a:off x="7729657" y="4561550"/>
            <a:ext cx="3220654" cy="503389"/>
            <a:chOff x="5953919" y="3048725"/>
            <a:chExt cx="4050149" cy="503389"/>
          </a:xfrm>
          <a:solidFill>
            <a:srgbClr val="00B0F0"/>
          </a:solidFill>
        </p:grpSpPr>
        <p:sp>
          <p:nvSpPr>
            <p:cNvPr id="12" name="Rounded Rectangle 11">
              <a:extLst>
                <a:ext uri="{FF2B5EF4-FFF2-40B4-BE49-F238E27FC236}">
                  <a16:creationId xmlns:a16="http://schemas.microsoft.com/office/drawing/2014/main" xmlns="" id="{D2ACD63A-FA58-8547-960B-BB36454B7E2D}"/>
                </a:ext>
              </a:extLst>
            </p:cNvPr>
            <p:cNvSpPr/>
            <p:nvPr/>
          </p:nvSpPr>
          <p:spPr>
            <a:xfrm>
              <a:off x="5953919" y="3048725"/>
              <a:ext cx="4050149" cy="50338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ounded Rectangle 12">
              <a:extLst>
                <a:ext uri="{FF2B5EF4-FFF2-40B4-BE49-F238E27FC236}">
                  <a16:creationId xmlns:a16="http://schemas.microsoft.com/office/drawing/2014/main" xmlns="" id="{71FAF026-98F4-1140-B228-BE4D6140B8A3}"/>
                </a:ext>
              </a:extLst>
            </p:cNvPr>
            <p:cNvSpPr txBox="1"/>
            <p:nvPr/>
          </p:nvSpPr>
          <p:spPr>
            <a:xfrm>
              <a:off x="5968664" y="3063469"/>
              <a:ext cx="4020661" cy="4739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algn="ctr" defTabSz="711200">
                <a:lnSpc>
                  <a:spcPct val="90000"/>
                </a:lnSpc>
                <a:spcBef>
                  <a:spcPct val="0"/>
                </a:spcBef>
                <a:spcAft>
                  <a:spcPct val="35000"/>
                </a:spcAft>
              </a:pPr>
              <a:r>
                <a:rPr lang="en-US" sz="1500" b="1" kern="1200" dirty="0">
                  <a:solidFill>
                    <a:schemeClr val="tx1"/>
                  </a:solidFill>
                </a:rPr>
                <a:t>4 -</a:t>
              </a:r>
              <a:r>
                <a:rPr lang="en-US" sz="1400" b="1" kern="1200" dirty="0">
                  <a:solidFill>
                    <a:schemeClr val="tx1"/>
                  </a:solidFill>
                </a:rPr>
                <a:t> Additional money </a:t>
              </a:r>
              <a:r>
                <a:rPr lang="en-US" sz="1400" b="1" dirty="0">
                  <a:solidFill>
                    <a:schemeClr val="tx1"/>
                  </a:solidFill>
                </a:rPr>
                <a:t>for </a:t>
              </a:r>
              <a:r>
                <a:rPr lang="en-US" sz="1400" b="1">
                  <a:solidFill>
                    <a:schemeClr val="tx1"/>
                  </a:solidFill>
                </a:rPr>
                <a:t>yearly </a:t>
              </a:r>
              <a:r>
                <a:rPr lang="en-US" sz="1400" b="1" smtClean="0">
                  <a:solidFill>
                    <a:schemeClr val="tx1"/>
                  </a:solidFill>
                </a:rPr>
                <a:t>raises</a:t>
              </a:r>
              <a:r>
                <a:rPr lang="en-US" sz="1400" b="1" dirty="0">
                  <a:solidFill>
                    <a:schemeClr val="tx1"/>
                  </a:solidFill>
                </a:rPr>
                <a:t> </a:t>
              </a:r>
              <a:r>
                <a:rPr lang="en-US" sz="1400" b="1" kern="1200" dirty="0">
                  <a:solidFill>
                    <a:schemeClr val="tx1"/>
                  </a:solidFill>
                </a:rPr>
                <a:t>to attract and retain teachers</a:t>
              </a:r>
              <a:r>
                <a:rPr lang="en-US" sz="1400" b="1" dirty="0">
                  <a:solidFill>
                    <a:schemeClr val="tx1"/>
                  </a:solidFill>
                </a:rPr>
                <a:t> </a:t>
              </a:r>
              <a:endParaRPr lang="en-US" sz="1400" b="1" kern="1200">
                <a:solidFill>
                  <a:schemeClr val="tx1"/>
                </a:solidFill>
                <a:cs typeface="Calibri"/>
              </a:endParaRPr>
            </a:p>
          </p:txBody>
        </p:sp>
      </p:grpSp>
      <p:grpSp>
        <p:nvGrpSpPr>
          <p:cNvPr id="9" name="Group 8">
            <a:extLst>
              <a:ext uri="{FF2B5EF4-FFF2-40B4-BE49-F238E27FC236}">
                <a16:creationId xmlns:a16="http://schemas.microsoft.com/office/drawing/2014/main" xmlns="" id="{E06E1234-9D6E-E244-9330-6EFA30C95173}"/>
              </a:ext>
            </a:extLst>
          </p:cNvPr>
          <p:cNvGrpSpPr/>
          <p:nvPr/>
        </p:nvGrpSpPr>
        <p:grpSpPr>
          <a:xfrm>
            <a:off x="7729657" y="5142383"/>
            <a:ext cx="3220654" cy="503389"/>
            <a:chOff x="5953919" y="3629558"/>
            <a:chExt cx="4050149" cy="503389"/>
          </a:xfrm>
          <a:solidFill>
            <a:srgbClr val="00B0F0"/>
          </a:solidFill>
        </p:grpSpPr>
        <p:sp>
          <p:nvSpPr>
            <p:cNvPr id="10" name="Rounded Rectangle 9">
              <a:extLst>
                <a:ext uri="{FF2B5EF4-FFF2-40B4-BE49-F238E27FC236}">
                  <a16:creationId xmlns:a16="http://schemas.microsoft.com/office/drawing/2014/main" xmlns="" id="{A67B47C6-69C7-CA41-A33A-A46E733EBC1A}"/>
                </a:ext>
              </a:extLst>
            </p:cNvPr>
            <p:cNvSpPr/>
            <p:nvPr/>
          </p:nvSpPr>
          <p:spPr>
            <a:xfrm>
              <a:off x="5953919" y="3629558"/>
              <a:ext cx="4050149" cy="50338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ounded Rectangle 14">
              <a:extLst>
                <a:ext uri="{FF2B5EF4-FFF2-40B4-BE49-F238E27FC236}">
                  <a16:creationId xmlns:a16="http://schemas.microsoft.com/office/drawing/2014/main" xmlns="" id="{5109D509-69C6-C746-AB55-7EEB867B52DF}"/>
                </a:ext>
              </a:extLst>
            </p:cNvPr>
            <p:cNvSpPr txBox="1"/>
            <p:nvPr/>
          </p:nvSpPr>
          <p:spPr>
            <a:xfrm>
              <a:off x="5968663" y="3644302"/>
              <a:ext cx="4020661" cy="4739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5 - Increase technology in schools</a:t>
              </a:r>
            </a:p>
          </p:txBody>
        </p:sp>
      </p:grpSp>
      <p:graphicFrame>
        <p:nvGraphicFramePr>
          <p:cNvPr id="22" name="Diagram 21">
            <a:extLst>
              <a:ext uri="{FF2B5EF4-FFF2-40B4-BE49-F238E27FC236}">
                <a16:creationId xmlns:a16="http://schemas.microsoft.com/office/drawing/2014/main" xmlns="" id="{5C4823F6-AAAA-CA4C-8045-0B851C587382}"/>
              </a:ext>
            </a:extLst>
          </p:cNvPr>
          <p:cNvGraphicFramePr/>
          <p:nvPr>
            <p:extLst>
              <p:ext uri="{D42A27DB-BD31-4B8C-83A1-F6EECF244321}">
                <p14:modId xmlns:p14="http://schemas.microsoft.com/office/powerpoint/2010/main" val="1552482607"/>
              </p:ext>
            </p:extLst>
          </p:nvPr>
        </p:nvGraphicFramePr>
        <p:xfrm>
          <a:off x="451689" y="5050195"/>
          <a:ext cx="6486222" cy="8881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489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2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xmlns="" id="{B670DBD5-770C-4383-9F54-5B86E86BD5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icture containing fireworks, sign&#10;&#10;Description automatically generated">
            <a:extLst>
              <a:ext uri="{FF2B5EF4-FFF2-40B4-BE49-F238E27FC236}">
                <a16:creationId xmlns:a16="http://schemas.microsoft.com/office/drawing/2014/main" xmlns="" id="{E4E27482-6EB4-6844-8BF2-F49C1D9463CD}"/>
              </a:ext>
            </a:extLst>
          </p:cNvPr>
          <p:cNvPicPr>
            <a:picLocks noChangeAspect="1"/>
          </p:cNvPicPr>
          <p:nvPr/>
        </p:nvPicPr>
        <p:blipFill rotWithShape="1">
          <a:blip r:embed="rId2"/>
          <a:srcRect t="1038"/>
          <a:stretch/>
        </p:blipFill>
        <p:spPr>
          <a:xfrm>
            <a:off x="121027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4" name="Date Placeholder 3">
            <a:extLst>
              <a:ext uri="{FF2B5EF4-FFF2-40B4-BE49-F238E27FC236}">
                <a16:creationId xmlns:a16="http://schemas.microsoft.com/office/drawing/2014/main" xmlns="" id="{F2A1C234-0CAA-2D4D-AC05-BBFFEE5CE884}"/>
              </a:ext>
            </a:extLst>
          </p:cNvPr>
          <p:cNvSpPr>
            <a:spLocks noGrp="1"/>
          </p:cNvSpPr>
          <p:nvPr>
            <p:ph type="dt" sz="half" idx="4294967295"/>
          </p:nvPr>
        </p:nvSpPr>
        <p:spPr>
          <a:xfrm>
            <a:off x="838200" y="6356350"/>
            <a:ext cx="2743200" cy="365125"/>
          </a:xfrm>
        </p:spPr>
        <p:txBody>
          <a:bodyPr vert="horz" lIns="91440" tIns="45720" rIns="91440" bIns="45720" rtlCol="0" anchor="ctr">
            <a:normAutofit/>
          </a:bodyPr>
          <a:lstStyle/>
          <a:p>
            <a:pPr>
              <a:spcAft>
                <a:spcPts val="600"/>
              </a:spcAft>
            </a:pPr>
            <a:r>
              <a:rPr lang="en-US"/>
              <a:t>11/05/16</a:t>
            </a:r>
          </a:p>
        </p:txBody>
      </p:sp>
    </p:spTree>
    <p:extLst>
      <p:ext uri="{BB962C8B-B14F-4D97-AF65-F5344CB8AC3E}">
        <p14:creationId xmlns:p14="http://schemas.microsoft.com/office/powerpoint/2010/main" val="2660180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CA1AF8-FFA8-0143-ACA8-EB51BCF604DD}"/>
              </a:ext>
            </a:extLst>
          </p:cNvPr>
          <p:cNvSpPr txBox="1">
            <a:spLocks/>
          </p:cNvSpPr>
          <p:nvPr/>
        </p:nvSpPr>
        <p:spPr>
          <a:xfrm>
            <a:off x="1272746" y="190688"/>
            <a:ext cx="10081054"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794A1"/>
                </a:solidFill>
              </a:rPr>
              <a:t>CVESD Administrators</a:t>
            </a:r>
            <a:endParaRPr lang="en-US" dirty="0">
              <a:solidFill>
                <a:srgbClr val="9794A1"/>
              </a:solidFill>
            </a:endParaRPr>
          </a:p>
        </p:txBody>
      </p:sp>
      <p:sp>
        <p:nvSpPr>
          <p:cNvPr id="3" name="Content Placeholder 2">
            <a:extLst>
              <a:ext uri="{FF2B5EF4-FFF2-40B4-BE49-F238E27FC236}">
                <a16:creationId xmlns:a16="http://schemas.microsoft.com/office/drawing/2014/main" xmlns="" id="{74F84F8B-7F40-6E45-A029-DD300DFD7D73}"/>
              </a:ext>
            </a:extLst>
          </p:cNvPr>
          <p:cNvSpPr txBox="1">
            <a:spLocks/>
          </p:cNvSpPr>
          <p:nvPr/>
        </p:nvSpPr>
        <p:spPr>
          <a:xfrm>
            <a:off x="1037182" y="1873075"/>
            <a:ext cx="5784570" cy="435133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dirty="0"/>
              <a:t>CVESD administrators are represented by our directors, coordinators, principals, associate principals, and lead psychologists, who have been an integral part of the LCAP process.</a:t>
            </a:r>
          </a:p>
        </p:txBody>
      </p:sp>
      <p:grpSp>
        <p:nvGrpSpPr>
          <p:cNvPr id="4" name="Group 3">
            <a:extLst>
              <a:ext uri="{FF2B5EF4-FFF2-40B4-BE49-F238E27FC236}">
                <a16:creationId xmlns:a16="http://schemas.microsoft.com/office/drawing/2014/main" xmlns="" id="{D190D48C-0D20-4249-B414-66AC58985499}"/>
              </a:ext>
            </a:extLst>
          </p:cNvPr>
          <p:cNvGrpSpPr/>
          <p:nvPr/>
        </p:nvGrpSpPr>
        <p:grpSpPr>
          <a:xfrm>
            <a:off x="7302843" y="1585207"/>
            <a:ext cx="4028300" cy="4351338"/>
            <a:chOff x="7176845" y="0"/>
            <a:chExt cx="3337470" cy="4351338"/>
          </a:xfrm>
        </p:grpSpPr>
        <p:sp>
          <p:nvSpPr>
            <p:cNvPr id="20" name="Rounded Rectangle 19">
              <a:extLst>
                <a:ext uri="{FF2B5EF4-FFF2-40B4-BE49-F238E27FC236}">
                  <a16:creationId xmlns:a16="http://schemas.microsoft.com/office/drawing/2014/main" xmlns="" id="{DCB457D0-A4D6-4045-AC78-DC782EF5922F}"/>
                </a:ext>
              </a:extLst>
            </p:cNvPr>
            <p:cNvSpPr/>
            <p:nvPr/>
          </p:nvSpPr>
          <p:spPr>
            <a:xfrm>
              <a:off x="7176845" y="0"/>
              <a:ext cx="3337470" cy="4351338"/>
            </a:xfrm>
            <a:prstGeom prst="roundRect">
              <a:avLst>
                <a:gd name="adj" fmla="val 10000"/>
              </a:avLst>
            </a:prstGeom>
            <a:solidFill>
              <a:srgbClr val="76D6FF"/>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1" name="Rounded Rectangle 4">
              <a:extLst>
                <a:ext uri="{FF2B5EF4-FFF2-40B4-BE49-F238E27FC236}">
                  <a16:creationId xmlns:a16="http://schemas.microsoft.com/office/drawing/2014/main" xmlns="" id="{B7DA8A91-046E-6B43-BF17-69AA56C92C46}"/>
                </a:ext>
              </a:extLst>
            </p:cNvPr>
            <p:cNvSpPr txBox="1"/>
            <p:nvPr/>
          </p:nvSpPr>
          <p:spPr>
            <a:xfrm>
              <a:off x="7176845" y="0"/>
              <a:ext cx="3337470" cy="13054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Top Themes</a:t>
              </a:r>
            </a:p>
          </p:txBody>
        </p:sp>
      </p:grpSp>
      <p:grpSp>
        <p:nvGrpSpPr>
          <p:cNvPr id="5" name="Group 4">
            <a:extLst>
              <a:ext uri="{FF2B5EF4-FFF2-40B4-BE49-F238E27FC236}">
                <a16:creationId xmlns:a16="http://schemas.microsoft.com/office/drawing/2014/main" xmlns="" id="{23EBFB5D-DBBC-624F-85D2-C263F77242B7}"/>
              </a:ext>
            </a:extLst>
          </p:cNvPr>
          <p:cNvGrpSpPr/>
          <p:nvPr/>
        </p:nvGrpSpPr>
        <p:grpSpPr>
          <a:xfrm>
            <a:off x="7802607" y="2635383"/>
            <a:ext cx="3047445" cy="503389"/>
            <a:chOff x="7510592" y="1306224"/>
            <a:chExt cx="2669976" cy="503389"/>
          </a:xfrm>
        </p:grpSpPr>
        <p:sp>
          <p:nvSpPr>
            <p:cNvPr id="18" name="Rounded Rectangle 17">
              <a:extLst>
                <a:ext uri="{FF2B5EF4-FFF2-40B4-BE49-F238E27FC236}">
                  <a16:creationId xmlns:a16="http://schemas.microsoft.com/office/drawing/2014/main" xmlns="" id="{18ABAE41-B1E8-FD4E-9140-B00EA9E3530F}"/>
                </a:ext>
              </a:extLst>
            </p:cNvPr>
            <p:cNvSpPr/>
            <p:nvPr/>
          </p:nvSpPr>
          <p:spPr>
            <a:xfrm>
              <a:off x="7510592" y="1306224"/>
              <a:ext cx="2669976" cy="503389"/>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9" name="Rounded Rectangle 6">
              <a:extLst>
                <a:ext uri="{FF2B5EF4-FFF2-40B4-BE49-F238E27FC236}">
                  <a16:creationId xmlns:a16="http://schemas.microsoft.com/office/drawing/2014/main" xmlns="" id="{5C52B88C-59BE-9D4E-8BBE-0C6F93841B8B}"/>
                </a:ext>
              </a:extLst>
            </p:cNvPr>
            <p:cNvSpPr txBox="1"/>
            <p:nvPr/>
          </p:nvSpPr>
          <p:spPr>
            <a:xfrm>
              <a:off x="7525336" y="1320968"/>
              <a:ext cx="2640488" cy="47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1 - DI teacher incentives </a:t>
              </a:r>
            </a:p>
          </p:txBody>
        </p:sp>
      </p:grpSp>
      <p:grpSp>
        <p:nvGrpSpPr>
          <p:cNvPr id="6" name="Group 5">
            <a:extLst>
              <a:ext uri="{FF2B5EF4-FFF2-40B4-BE49-F238E27FC236}">
                <a16:creationId xmlns:a16="http://schemas.microsoft.com/office/drawing/2014/main" xmlns="" id="{C3E72AAB-42DC-B44C-BFB3-A5D38C391E25}"/>
              </a:ext>
            </a:extLst>
          </p:cNvPr>
          <p:cNvGrpSpPr/>
          <p:nvPr/>
        </p:nvGrpSpPr>
        <p:grpSpPr>
          <a:xfrm>
            <a:off x="7802607" y="3216217"/>
            <a:ext cx="3047445" cy="503389"/>
            <a:chOff x="7510592" y="1887058"/>
            <a:chExt cx="2669976" cy="503389"/>
          </a:xfrm>
        </p:grpSpPr>
        <p:sp>
          <p:nvSpPr>
            <p:cNvPr id="16" name="Rounded Rectangle 15">
              <a:extLst>
                <a:ext uri="{FF2B5EF4-FFF2-40B4-BE49-F238E27FC236}">
                  <a16:creationId xmlns:a16="http://schemas.microsoft.com/office/drawing/2014/main" xmlns="" id="{F3E02122-C46F-B349-8118-A85032EAF98D}"/>
                </a:ext>
              </a:extLst>
            </p:cNvPr>
            <p:cNvSpPr/>
            <p:nvPr/>
          </p:nvSpPr>
          <p:spPr>
            <a:xfrm>
              <a:off x="7510592" y="1887058"/>
              <a:ext cx="2669976" cy="503389"/>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7" name="Rounded Rectangle 8">
              <a:extLst>
                <a:ext uri="{FF2B5EF4-FFF2-40B4-BE49-F238E27FC236}">
                  <a16:creationId xmlns:a16="http://schemas.microsoft.com/office/drawing/2014/main" xmlns="" id="{E0B27039-2075-F34D-B1C2-C8A7C2438615}"/>
                </a:ext>
              </a:extLst>
            </p:cNvPr>
            <p:cNvSpPr txBox="1"/>
            <p:nvPr/>
          </p:nvSpPr>
          <p:spPr>
            <a:xfrm>
              <a:off x="7525336" y="1901802"/>
              <a:ext cx="2640488" cy="47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2 - Additional SEL and behavior supports </a:t>
              </a:r>
            </a:p>
          </p:txBody>
        </p:sp>
      </p:grpSp>
      <p:grpSp>
        <p:nvGrpSpPr>
          <p:cNvPr id="7" name="Group 6">
            <a:extLst>
              <a:ext uri="{FF2B5EF4-FFF2-40B4-BE49-F238E27FC236}">
                <a16:creationId xmlns:a16="http://schemas.microsoft.com/office/drawing/2014/main" xmlns="" id="{F162ACF1-49C0-834D-8791-D6593683A2D5}"/>
              </a:ext>
            </a:extLst>
          </p:cNvPr>
          <p:cNvGrpSpPr/>
          <p:nvPr/>
        </p:nvGrpSpPr>
        <p:grpSpPr>
          <a:xfrm>
            <a:off x="7802607" y="3797050"/>
            <a:ext cx="3047445" cy="503389"/>
            <a:chOff x="7510592" y="2467891"/>
            <a:chExt cx="2669976" cy="503389"/>
          </a:xfrm>
        </p:grpSpPr>
        <p:sp>
          <p:nvSpPr>
            <p:cNvPr id="14" name="Rounded Rectangle 13">
              <a:extLst>
                <a:ext uri="{FF2B5EF4-FFF2-40B4-BE49-F238E27FC236}">
                  <a16:creationId xmlns:a16="http://schemas.microsoft.com/office/drawing/2014/main" xmlns="" id="{DC488243-D6A3-8A4B-AFC2-5C00B9DDACEB}"/>
                </a:ext>
              </a:extLst>
            </p:cNvPr>
            <p:cNvSpPr/>
            <p:nvPr/>
          </p:nvSpPr>
          <p:spPr>
            <a:xfrm>
              <a:off x="7510592" y="2467891"/>
              <a:ext cx="2669976" cy="503389"/>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Rounded Rectangle 10">
              <a:extLst>
                <a:ext uri="{FF2B5EF4-FFF2-40B4-BE49-F238E27FC236}">
                  <a16:creationId xmlns:a16="http://schemas.microsoft.com/office/drawing/2014/main" xmlns="" id="{B2F33116-8668-884B-AFC5-C6602B08A4A6}"/>
                </a:ext>
              </a:extLst>
            </p:cNvPr>
            <p:cNvSpPr txBox="1"/>
            <p:nvPr/>
          </p:nvSpPr>
          <p:spPr>
            <a:xfrm>
              <a:off x="7525336" y="2482635"/>
              <a:ext cx="2640488" cy="47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3 - Additional site funds </a:t>
              </a:r>
            </a:p>
          </p:txBody>
        </p:sp>
      </p:grpSp>
      <p:grpSp>
        <p:nvGrpSpPr>
          <p:cNvPr id="8" name="Group 7">
            <a:extLst>
              <a:ext uri="{FF2B5EF4-FFF2-40B4-BE49-F238E27FC236}">
                <a16:creationId xmlns:a16="http://schemas.microsoft.com/office/drawing/2014/main" xmlns="" id="{29AD652E-ED4F-8D42-BA9F-675B3BEF3B54}"/>
              </a:ext>
            </a:extLst>
          </p:cNvPr>
          <p:cNvGrpSpPr/>
          <p:nvPr/>
        </p:nvGrpSpPr>
        <p:grpSpPr>
          <a:xfrm>
            <a:off x="7802607" y="4377884"/>
            <a:ext cx="3047445" cy="503389"/>
            <a:chOff x="7510592" y="3048725"/>
            <a:chExt cx="2669976" cy="503389"/>
          </a:xfrm>
        </p:grpSpPr>
        <p:sp>
          <p:nvSpPr>
            <p:cNvPr id="12" name="Rounded Rectangle 11">
              <a:extLst>
                <a:ext uri="{FF2B5EF4-FFF2-40B4-BE49-F238E27FC236}">
                  <a16:creationId xmlns:a16="http://schemas.microsoft.com/office/drawing/2014/main" xmlns="" id="{440BF241-F9BA-4D4D-9774-438662D6C362}"/>
                </a:ext>
              </a:extLst>
            </p:cNvPr>
            <p:cNvSpPr/>
            <p:nvPr/>
          </p:nvSpPr>
          <p:spPr>
            <a:xfrm>
              <a:off x="7510592" y="3048725"/>
              <a:ext cx="2669976" cy="503389"/>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3" name="Rounded Rectangle 12">
              <a:extLst>
                <a:ext uri="{FF2B5EF4-FFF2-40B4-BE49-F238E27FC236}">
                  <a16:creationId xmlns:a16="http://schemas.microsoft.com/office/drawing/2014/main" xmlns="" id="{DA2E4BEC-24B8-0147-A983-2D12A4F2197A}"/>
                </a:ext>
              </a:extLst>
            </p:cNvPr>
            <p:cNvSpPr txBox="1"/>
            <p:nvPr/>
          </p:nvSpPr>
          <p:spPr>
            <a:xfrm>
              <a:off x="7525336" y="3063469"/>
              <a:ext cx="2640488" cy="47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4 - Maintain parent liaison</a:t>
              </a:r>
            </a:p>
          </p:txBody>
        </p:sp>
      </p:grpSp>
      <p:grpSp>
        <p:nvGrpSpPr>
          <p:cNvPr id="9" name="Group 8">
            <a:extLst>
              <a:ext uri="{FF2B5EF4-FFF2-40B4-BE49-F238E27FC236}">
                <a16:creationId xmlns:a16="http://schemas.microsoft.com/office/drawing/2014/main" xmlns="" id="{166CB446-4DA4-0543-8CD2-EF40710F5C02}"/>
              </a:ext>
            </a:extLst>
          </p:cNvPr>
          <p:cNvGrpSpPr/>
          <p:nvPr/>
        </p:nvGrpSpPr>
        <p:grpSpPr>
          <a:xfrm>
            <a:off x="7802607" y="4958717"/>
            <a:ext cx="3047445" cy="503389"/>
            <a:chOff x="7510592" y="3629558"/>
            <a:chExt cx="2669976" cy="503389"/>
          </a:xfrm>
        </p:grpSpPr>
        <p:sp>
          <p:nvSpPr>
            <p:cNvPr id="10" name="Rounded Rectangle 9">
              <a:extLst>
                <a:ext uri="{FF2B5EF4-FFF2-40B4-BE49-F238E27FC236}">
                  <a16:creationId xmlns:a16="http://schemas.microsoft.com/office/drawing/2014/main" xmlns="" id="{465E48F6-F2C2-BB4C-A59E-FC7ED77BDAFF}"/>
                </a:ext>
              </a:extLst>
            </p:cNvPr>
            <p:cNvSpPr/>
            <p:nvPr/>
          </p:nvSpPr>
          <p:spPr>
            <a:xfrm>
              <a:off x="7510592" y="3629558"/>
              <a:ext cx="2669976" cy="503389"/>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1" name="Rounded Rectangle 14">
              <a:extLst>
                <a:ext uri="{FF2B5EF4-FFF2-40B4-BE49-F238E27FC236}">
                  <a16:creationId xmlns:a16="http://schemas.microsoft.com/office/drawing/2014/main" xmlns="" id="{9874193E-2699-D04B-B4BE-87B292EC9484}"/>
                </a:ext>
              </a:extLst>
            </p:cNvPr>
            <p:cNvSpPr txBox="1"/>
            <p:nvPr/>
          </p:nvSpPr>
          <p:spPr>
            <a:xfrm>
              <a:off x="7525336" y="3644302"/>
              <a:ext cx="2640488" cy="47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5 - Increase technology in schools  position </a:t>
              </a:r>
            </a:p>
          </p:txBody>
        </p:sp>
      </p:grpSp>
      <p:graphicFrame>
        <p:nvGraphicFramePr>
          <p:cNvPr id="22" name="Diagram 21">
            <a:extLst>
              <a:ext uri="{FF2B5EF4-FFF2-40B4-BE49-F238E27FC236}">
                <a16:creationId xmlns:a16="http://schemas.microsoft.com/office/drawing/2014/main" xmlns="" id="{8FC2FC92-966C-BB4C-A0F0-FD0181B62039}"/>
              </a:ext>
            </a:extLst>
          </p:cNvPr>
          <p:cNvGraphicFramePr/>
          <p:nvPr>
            <p:extLst>
              <p:ext uri="{D42A27DB-BD31-4B8C-83A1-F6EECF244321}">
                <p14:modId xmlns:p14="http://schemas.microsoft.com/office/powerpoint/2010/main" val="2803589672"/>
              </p:ext>
            </p:extLst>
          </p:nvPr>
        </p:nvGraphicFramePr>
        <p:xfrm>
          <a:off x="1272746" y="4793545"/>
          <a:ext cx="5425047" cy="1161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060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2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B2FF53-7F2D-1246-B237-373BBD39744D}"/>
              </a:ext>
            </a:extLst>
          </p:cNvPr>
          <p:cNvSpPr txBox="1">
            <a:spLocks/>
          </p:cNvSpPr>
          <p:nvPr/>
        </p:nvSpPr>
        <p:spPr>
          <a:xfrm>
            <a:off x="1248032" y="327186"/>
            <a:ext cx="1010576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794A1"/>
                </a:solidFill>
              </a:rPr>
              <a:t>District Advisory Committee (DAC)/District English Learner Advisory Committee (DELAC)</a:t>
            </a:r>
            <a:endParaRPr lang="en-US" dirty="0">
              <a:solidFill>
                <a:srgbClr val="9794A1"/>
              </a:solidFill>
            </a:endParaRPr>
          </a:p>
        </p:txBody>
      </p:sp>
      <p:sp>
        <p:nvSpPr>
          <p:cNvPr id="3" name="Content Placeholder 2">
            <a:extLst>
              <a:ext uri="{FF2B5EF4-FFF2-40B4-BE49-F238E27FC236}">
                <a16:creationId xmlns:a16="http://schemas.microsoft.com/office/drawing/2014/main" xmlns="" id="{EBBE5874-C769-EE4E-920D-E2C1381AC328}"/>
              </a:ext>
            </a:extLst>
          </p:cNvPr>
          <p:cNvSpPr txBox="1">
            <a:spLocks/>
          </p:cNvSpPr>
          <p:nvPr/>
        </p:nvSpPr>
        <p:spPr>
          <a:xfrm>
            <a:off x="1248032" y="1825625"/>
            <a:ext cx="10105768" cy="435133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dirty="0"/>
          </a:p>
        </p:txBody>
      </p:sp>
      <p:graphicFrame>
        <p:nvGraphicFramePr>
          <p:cNvPr id="22" name="Diagram 21">
            <a:extLst>
              <a:ext uri="{FF2B5EF4-FFF2-40B4-BE49-F238E27FC236}">
                <a16:creationId xmlns:a16="http://schemas.microsoft.com/office/drawing/2014/main" xmlns="" id="{B8AE296A-43BD-5042-AE07-8C634D8AF782}"/>
              </a:ext>
            </a:extLst>
          </p:cNvPr>
          <p:cNvGraphicFramePr/>
          <p:nvPr>
            <p:extLst>
              <p:ext uri="{D42A27DB-BD31-4B8C-83A1-F6EECF244321}">
                <p14:modId xmlns:p14="http://schemas.microsoft.com/office/powerpoint/2010/main" val="2111816147"/>
              </p:ext>
            </p:extLst>
          </p:nvPr>
        </p:nvGraphicFramePr>
        <p:xfrm>
          <a:off x="1258926" y="4489448"/>
          <a:ext cx="5425047" cy="1161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3" name="Diagram 22">
            <a:extLst>
              <a:ext uri="{FF2B5EF4-FFF2-40B4-BE49-F238E27FC236}">
                <a16:creationId xmlns:a16="http://schemas.microsoft.com/office/drawing/2014/main" xmlns="" id="{610A5B4D-9231-B04B-AD48-7BEC5E95A1AB}"/>
              </a:ext>
            </a:extLst>
          </p:cNvPr>
          <p:cNvGraphicFramePr/>
          <p:nvPr>
            <p:extLst>
              <p:ext uri="{D42A27DB-BD31-4B8C-83A1-F6EECF244321}">
                <p14:modId xmlns:p14="http://schemas.microsoft.com/office/powerpoint/2010/main" val="2465111692"/>
              </p:ext>
            </p:extLst>
          </p:nvPr>
        </p:nvGraphicFramePr>
        <p:xfrm>
          <a:off x="7506586" y="1798430"/>
          <a:ext cx="4041235"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5" name="TextBox 24">
            <a:extLst>
              <a:ext uri="{FF2B5EF4-FFF2-40B4-BE49-F238E27FC236}">
                <a16:creationId xmlns:a16="http://schemas.microsoft.com/office/drawing/2014/main" xmlns="" id="{85D28B88-D68C-A046-9105-FC62AAC2A692}"/>
              </a:ext>
            </a:extLst>
          </p:cNvPr>
          <p:cNvSpPr txBox="1"/>
          <p:nvPr/>
        </p:nvSpPr>
        <p:spPr>
          <a:xfrm>
            <a:off x="1054011" y="2038743"/>
            <a:ext cx="5834879" cy="2062103"/>
          </a:xfrm>
          <a:prstGeom prst="rect">
            <a:avLst/>
          </a:prstGeom>
          <a:noFill/>
        </p:spPr>
        <p:txBody>
          <a:bodyPr wrap="square" rtlCol="0">
            <a:spAutoFit/>
          </a:bodyPr>
          <a:lstStyle/>
          <a:p>
            <a:pPr algn="ctr"/>
            <a:r>
              <a:rPr lang="en-US" sz="3200" dirty="0"/>
              <a:t>DAC/DELAC is comprised of parents and community leaders who represent Chula Vista Elementary School District.</a:t>
            </a:r>
          </a:p>
        </p:txBody>
      </p:sp>
    </p:spTree>
    <p:extLst>
      <p:ext uri="{BB962C8B-B14F-4D97-AF65-F5344CB8AC3E}">
        <p14:creationId xmlns:p14="http://schemas.microsoft.com/office/powerpoint/2010/main" val="397241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Graphic spid="23" grpId="0">
        <p:bldAsOne/>
      </p:bldGraphic>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2F6AB194-B1A8-F049-B6FF-A40967004453}"/>
              </a:ext>
            </a:extLst>
          </p:cNvPr>
          <p:cNvSpPr txBox="1">
            <a:spLocks/>
          </p:cNvSpPr>
          <p:nvPr/>
        </p:nvSpPr>
        <p:spPr>
          <a:xfrm>
            <a:off x="1248032" y="150504"/>
            <a:ext cx="10105768" cy="1305401"/>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794A1"/>
                </a:solidFill>
              </a:rPr>
              <a:t>Parent Focus Groups</a:t>
            </a:r>
            <a:endParaRPr lang="en-US" dirty="0">
              <a:solidFill>
                <a:srgbClr val="9794A1"/>
              </a:solidFill>
            </a:endParaRPr>
          </a:p>
        </p:txBody>
      </p:sp>
      <p:sp>
        <p:nvSpPr>
          <p:cNvPr id="3" name="Content Placeholder 2">
            <a:extLst>
              <a:ext uri="{FF2B5EF4-FFF2-40B4-BE49-F238E27FC236}">
                <a16:creationId xmlns:a16="http://schemas.microsoft.com/office/drawing/2014/main" xmlns="" id="{B6EB0A06-2F4A-1C4E-81F5-7D77FD41D2BB}"/>
              </a:ext>
            </a:extLst>
          </p:cNvPr>
          <p:cNvSpPr txBox="1">
            <a:spLocks/>
          </p:cNvSpPr>
          <p:nvPr/>
        </p:nvSpPr>
        <p:spPr>
          <a:xfrm>
            <a:off x="626699" y="1325673"/>
            <a:ext cx="6299349" cy="393037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t>11 of CVESD's highest needs schools, with the highest percentage of unduplicated students, participated in face to face input gathering sessions.  Focus groups of parents from these schools provided invaluable information about their child's and/or children's educational experience and what they want to see continue and done differently with the new iteration of the LCAP.</a:t>
            </a:r>
          </a:p>
        </p:txBody>
      </p:sp>
      <p:graphicFrame>
        <p:nvGraphicFramePr>
          <p:cNvPr id="6" name="Diagram 5">
            <a:extLst>
              <a:ext uri="{FF2B5EF4-FFF2-40B4-BE49-F238E27FC236}">
                <a16:creationId xmlns:a16="http://schemas.microsoft.com/office/drawing/2014/main" xmlns="" id="{2940E879-B02C-A54E-AA25-3A063900D6CA}"/>
              </a:ext>
            </a:extLst>
          </p:cNvPr>
          <p:cNvGraphicFramePr/>
          <p:nvPr>
            <p:extLst>
              <p:ext uri="{D42A27DB-BD31-4B8C-83A1-F6EECF244321}">
                <p14:modId xmlns:p14="http://schemas.microsoft.com/office/powerpoint/2010/main" val="3713927977"/>
              </p:ext>
            </p:extLst>
          </p:nvPr>
        </p:nvGraphicFramePr>
        <p:xfrm>
          <a:off x="548726" y="5106059"/>
          <a:ext cx="11094548" cy="10673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xmlns="" id="{E273B241-7467-EA47-A5AE-7F9F0DA846A6}"/>
              </a:ext>
            </a:extLst>
          </p:cNvPr>
          <p:cNvGrpSpPr/>
          <p:nvPr/>
        </p:nvGrpSpPr>
        <p:grpSpPr>
          <a:xfrm>
            <a:off x="7227278" y="762377"/>
            <a:ext cx="4036794" cy="4351338"/>
            <a:chOff x="3589064" y="0"/>
            <a:chExt cx="3337470" cy="4351338"/>
          </a:xfrm>
        </p:grpSpPr>
        <p:sp>
          <p:nvSpPr>
            <p:cNvPr id="23" name="Rounded Rectangle 22">
              <a:extLst>
                <a:ext uri="{FF2B5EF4-FFF2-40B4-BE49-F238E27FC236}">
                  <a16:creationId xmlns:a16="http://schemas.microsoft.com/office/drawing/2014/main" xmlns="" id="{B44286F6-84FD-AF4F-A44A-F614933137B1}"/>
                </a:ext>
              </a:extLst>
            </p:cNvPr>
            <p:cNvSpPr/>
            <p:nvPr/>
          </p:nvSpPr>
          <p:spPr>
            <a:xfrm>
              <a:off x="3589064" y="0"/>
              <a:ext cx="3337470" cy="4351338"/>
            </a:xfrm>
            <a:prstGeom prst="roundRect">
              <a:avLst>
                <a:gd name="adj" fmla="val 10000"/>
              </a:avLst>
            </a:prstGeom>
            <a:solidFill>
              <a:srgbClr val="76D6FF"/>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4" name="Rounded Rectangle 4">
              <a:extLst>
                <a:ext uri="{FF2B5EF4-FFF2-40B4-BE49-F238E27FC236}">
                  <a16:creationId xmlns:a16="http://schemas.microsoft.com/office/drawing/2014/main" xmlns="" id="{6C1A52E8-4835-F94C-B3AD-F9D38ED32D58}"/>
                </a:ext>
              </a:extLst>
            </p:cNvPr>
            <p:cNvSpPr txBox="1"/>
            <p:nvPr/>
          </p:nvSpPr>
          <p:spPr>
            <a:xfrm>
              <a:off x="3589064" y="0"/>
              <a:ext cx="3337470" cy="13054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Top Themes</a:t>
              </a:r>
            </a:p>
            <a:p>
              <a:pPr marL="0" lvl="0" indent="0" algn="ctr" defTabSz="1200150">
                <a:lnSpc>
                  <a:spcPct val="90000"/>
                </a:lnSpc>
                <a:spcBef>
                  <a:spcPct val="0"/>
                </a:spcBef>
                <a:spcAft>
                  <a:spcPct val="35000"/>
                </a:spcAft>
                <a:buNone/>
              </a:pPr>
              <a:r>
                <a:rPr lang="en-US" sz="2000" b="0" kern="1200" dirty="0"/>
                <a:t>(11 Schools)</a:t>
              </a:r>
            </a:p>
          </p:txBody>
        </p:sp>
      </p:grpSp>
      <p:grpSp>
        <p:nvGrpSpPr>
          <p:cNvPr id="8" name="Group 7">
            <a:extLst>
              <a:ext uri="{FF2B5EF4-FFF2-40B4-BE49-F238E27FC236}">
                <a16:creationId xmlns:a16="http://schemas.microsoft.com/office/drawing/2014/main" xmlns="" id="{6055066A-9624-9D41-A0B9-9D3311C2908E}"/>
              </a:ext>
            </a:extLst>
          </p:cNvPr>
          <p:cNvGrpSpPr/>
          <p:nvPr/>
        </p:nvGrpSpPr>
        <p:grpSpPr>
          <a:xfrm>
            <a:off x="7630549" y="1945506"/>
            <a:ext cx="3229435" cy="503389"/>
            <a:chOff x="3922811" y="1306224"/>
            <a:chExt cx="2669976" cy="503389"/>
          </a:xfrm>
        </p:grpSpPr>
        <p:sp>
          <p:nvSpPr>
            <p:cNvPr id="21" name="Rounded Rectangle 20">
              <a:extLst>
                <a:ext uri="{FF2B5EF4-FFF2-40B4-BE49-F238E27FC236}">
                  <a16:creationId xmlns:a16="http://schemas.microsoft.com/office/drawing/2014/main" xmlns="" id="{0DD08891-D343-D949-AC50-4EE0CDB2A33E}"/>
                </a:ext>
              </a:extLst>
            </p:cNvPr>
            <p:cNvSpPr/>
            <p:nvPr/>
          </p:nvSpPr>
          <p:spPr>
            <a:xfrm>
              <a:off x="3922811" y="1306224"/>
              <a:ext cx="2669976" cy="503389"/>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2" name="Rounded Rectangle 6">
              <a:extLst>
                <a:ext uri="{FF2B5EF4-FFF2-40B4-BE49-F238E27FC236}">
                  <a16:creationId xmlns:a16="http://schemas.microsoft.com/office/drawing/2014/main" xmlns="" id="{6B36629F-3091-8242-94CB-AA03BCB4F004}"/>
                </a:ext>
              </a:extLst>
            </p:cNvPr>
            <p:cNvSpPr txBox="1"/>
            <p:nvPr/>
          </p:nvSpPr>
          <p:spPr>
            <a:xfrm>
              <a:off x="3937555" y="1320968"/>
              <a:ext cx="2640488" cy="47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1 - Maintain and/or expand VAPA – provide them after school as well </a:t>
              </a:r>
            </a:p>
          </p:txBody>
        </p:sp>
      </p:grpSp>
      <p:grpSp>
        <p:nvGrpSpPr>
          <p:cNvPr id="9" name="Group 8">
            <a:extLst>
              <a:ext uri="{FF2B5EF4-FFF2-40B4-BE49-F238E27FC236}">
                <a16:creationId xmlns:a16="http://schemas.microsoft.com/office/drawing/2014/main" xmlns="" id="{F1075C94-1799-F24C-9D41-0F87856DF476}"/>
              </a:ext>
            </a:extLst>
          </p:cNvPr>
          <p:cNvGrpSpPr/>
          <p:nvPr/>
        </p:nvGrpSpPr>
        <p:grpSpPr>
          <a:xfrm>
            <a:off x="7630549" y="2526340"/>
            <a:ext cx="3229435" cy="503389"/>
            <a:chOff x="3922811" y="1887058"/>
            <a:chExt cx="2669976" cy="503389"/>
          </a:xfrm>
        </p:grpSpPr>
        <p:sp>
          <p:nvSpPr>
            <p:cNvPr id="19" name="Rounded Rectangle 18">
              <a:extLst>
                <a:ext uri="{FF2B5EF4-FFF2-40B4-BE49-F238E27FC236}">
                  <a16:creationId xmlns:a16="http://schemas.microsoft.com/office/drawing/2014/main" xmlns="" id="{F0463DEA-700E-B04E-8872-9609FF2566C9}"/>
                </a:ext>
              </a:extLst>
            </p:cNvPr>
            <p:cNvSpPr/>
            <p:nvPr/>
          </p:nvSpPr>
          <p:spPr>
            <a:xfrm>
              <a:off x="3922811" y="1887058"/>
              <a:ext cx="2669976" cy="503389"/>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0" name="Rounded Rectangle 8">
              <a:extLst>
                <a:ext uri="{FF2B5EF4-FFF2-40B4-BE49-F238E27FC236}">
                  <a16:creationId xmlns:a16="http://schemas.microsoft.com/office/drawing/2014/main" xmlns="" id="{CAD06424-63F2-7A47-817D-E15DEA0AD5CF}"/>
                </a:ext>
              </a:extLst>
            </p:cNvPr>
            <p:cNvSpPr txBox="1"/>
            <p:nvPr/>
          </p:nvSpPr>
          <p:spPr>
            <a:xfrm>
              <a:off x="3937555" y="1901802"/>
              <a:ext cx="2640488" cy="47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2 - Additional SEL and behavior supports </a:t>
              </a:r>
            </a:p>
          </p:txBody>
        </p:sp>
      </p:grpSp>
      <p:grpSp>
        <p:nvGrpSpPr>
          <p:cNvPr id="10" name="Group 9">
            <a:extLst>
              <a:ext uri="{FF2B5EF4-FFF2-40B4-BE49-F238E27FC236}">
                <a16:creationId xmlns:a16="http://schemas.microsoft.com/office/drawing/2014/main" xmlns="" id="{9D36CDFB-2BC5-474E-91D0-CA45AA21BAB5}"/>
              </a:ext>
            </a:extLst>
          </p:cNvPr>
          <p:cNvGrpSpPr/>
          <p:nvPr/>
        </p:nvGrpSpPr>
        <p:grpSpPr>
          <a:xfrm>
            <a:off x="7630549" y="3107173"/>
            <a:ext cx="3229435" cy="503389"/>
            <a:chOff x="3922811" y="2467891"/>
            <a:chExt cx="2669976" cy="503389"/>
          </a:xfrm>
        </p:grpSpPr>
        <p:sp>
          <p:nvSpPr>
            <p:cNvPr id="17" name="Rounded Rectangle 16">
              <a:extLst>
                <a:ext uri="{FF2B5EF4-FFF2-40B4-BE49-F238E27FC236}">
                  <a16:creationId xmlns:a16="http://schemas.microsoft.com/office/drawing/2014/main" xmlns="" id="{937ABDB6-72C4-974C-AE3D-6C651DD7E436}"/>
                </a:ext>
              </a:extLst>
            </p:cNvPr>
            <p:cNvSpPr/>
            <p:nvPr/>
          </p:nvSpPr>
          <p:spPr>
            <a:xfrm>
              <a:off x="3922811" y="2467891"/>
              <a:ext cx="2669976" cy="503389"/>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8" name="Rounded Rectangle 10">
              <a:extLst>
                <a:ext uri="{FF2B5EF4-FFF2-40B4-BE49-F238E27FC236}">
                  <a16:creationId xmlns:a16="http://schemas.microsoft.com/office/drawing/2014/main" xmlns="" id="{1B2D8756-F885-DC48-8D51-C1CB3C2A57AC}"/>
                </a:ext>
              </a:extLst>
            </p:cNvPr>
            <p:cNvSpPr txBox="1"/>
            <p:nvPr/>
          </p:nvSpPr>
          <p:spPr>
            <a:xfrm>
              <a:off x="3937555" y="2482635"/>
              <a:ext cx="2640488" cy="47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3 - More hands-on experiences and field trips (Stations) </a:t>
              </a:r>
            </a:p>
          </p:txBody>
        </p:sp>
      </p:grpSp>
      <p:grpSp>
        <p:nvGrpSpPr>
          <p:cNvPr id="11" name="Group 10">
            <a:extLst>
              <a:ext uri="{FF2B5EF4-FFF2-40B4-BE49-F238E27FC236}">
                <a16:creationId xmlns:a16="http://schemas.microsoft.com/office/drawing/2014/main" xmlns="" id="{7F57315D-7385-7F41-A757-E8DBA14D1AE2}"/>
              </a:ext>
            </a:extLst>
          </p:cNvPr>
          <p:cNvGrpSpPr/>
          <p:nvPr/>
        </p:nvGrpSpPr>
        <p:grpSpPr>
          <a:xfrm>
            <a:off x="7630549" y="3688007"/>
            <a:ext cx="3229435" cy="503389"/>
            <a:chOff x="3922811" y="3048725"/>
            <a:chExt cx="2669976" cy="503389"/>
          </a:xfrm>
        </p:grpSpPr>
        <p:sp>
          <p:nvSpPr>
            <p:cNvPr id="15" name="Rounded Rectangle 14">
              <a:extLst>
                <a:ext uri="{FF2B5EF4-FFF2-40B4-BE49-F238E27FC236}">
                  <a16:creationId xmlns:a16="http://schemas.microsoft.com/office/drawing/2014/main" xmlns="" id="{0ECB6040-48E7-854E-A926-A08FDFD57280}"/>
                </a:ext>
              </a:extLst>
            </p:cNvPr>
            <p:cNvSpPr/>
            <p:nvPr/>
          </p:nvSpPr>
          <p:spPr>
            <a:xfrm>
              <a:off x="3922811" y="3048725"/>
              <a:ext cx="2669976" cy="503389"/>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6" name="Rounded Rectangle 12">
              <a:extLst>
                <a:ext uri="{FF2B5EF4-FFF2-40B4-BE49-F238E27FC236}">
                  <a16:creationId xmlns:a16="http://schemas.microsoft.com/office/drawing/2014/main" xmlns="" id="{670508F7-D75D-7D48-B7FE-B08C871EAF36}"/>
                </a:ext>
              </a:extLst>
            </p:cNvPr>
            <p:cNvSpPr txBox="1"/>
            <p:nvPr/>
          </p:nvSpPr>
          <p:spPr>
            <a:xfrm>
              <a:off x="3937555" y="3063469"/>
              <a:ext cx="2640488" cy="47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4 - After school programs for students (SIPPS, Dinosaur School)</a:t>
              </a:r>
            </a:p>
          </p:txBody>
        </p:sp>
      </p:grpSp>
      <p:grpSp>
        <p:nvGrpSpPr>
          <p:cNvPr id="12" name="Group 11">
            <a:extLst>
              <a:ext uri="{FF2B5EF4-FFF2-40B4-BE49-F238E27FC236}">
                <a16:creationId xmlns:a16="http://schemas.microsoft.com/office/drawing/2014/main" xmlns="" id="{2ED6F5F8-729B-064F-BC29-C754D304035C}"/>
              </a:ext>
            </a:extLst>
          </p:cNvPr>
          <p:cNvGrpSpPr/>
          <p:nvPr/>
        </p:nvGrpSpPr>
        <p:grpSpPr>
          <a:xfrm>
            <a:off x="7630549" y="4268840"/>
            <a:ext cx="3229435" cy="503389"/>
            <a:chOff x="3922811" y="3629558"/>
            <a:chExt cx="2669976" cy="503389"/>
          </a:xfrm>
        </p:grpSpPr>
        <p:sp>
          <p:nvSpPr>
            <p:cNvPr id="13" name="Rounded Rectangle 12">
              <a:extLst>
                <a:ext uri="{FF2B5EF4-FFF2-40B4-BE49-F238E27FC236}">
                  <a16:creationId xmlns:a16="http://schemas.microsoft.com/office/drawing/2014/main" xmlns="" id="{E34EC606-3476-BA4D-A535-66C4CC2F4F65}"/>
                </a:ext>
              </a:extLst>
            </p:cNvPr>
            <p:cNvSpPr/>
            <p:nvPr/>
          </p:nvSpPr>
          <p:spPr>
            <a:xfrm>
              <a:off x="3922811" y="3629558"/>
              <a:ext cx="2669976" cy="503389"/>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Rounded Rectangle 14">
              <a:extLst>
                <a:ext uri="{FF2B5EF4-FFF2-40B4-BE49-F238E27FC236}">
                  <a16:creationId xmlns:a16="http://schemas.microsoft.com/office/drawing/2014/main" xmlns="" id="{AF3D3A2B-FF95-6549-AC03-5BB748E1E579}"/>
                </a:ext>
              </a:extLst>
            </p:cNvPr>
            <p:cNvSpPr txBox="1"/>
            <p:nvPr/>
          </p:nvSpPr>
          <p:spPr>
            <a:xfrm>
              <a:off x="3937555" y="3644302"/>
              <a:ext cx="2640488" cy="47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5 - Keep our highly qualified teachers </a:t>
              </a:r>
            </a:p>
          </p:txBody>
        </p:sp>
      </p:grpSp>
    </p:spTree>
    <p:extLst>
      <p:ext uri="{BB962C8B-B14F-4D97-AF65-F5344CB8AC3E}">
        <p14:creationId xmlns:p14="http://schemas.microsoft.com/office/powerpoint/2010/main" val="157779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6"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xmlns="" id="{8D915A59-EB5C-1349-BB8B-73337837AE88}"/>
              </a:ext>
            </a:extLst>
          </p:cNvPr>
          <p:cNvSpPr txBox="1">
            <a:spLocks/>
          </p:cNvSpPr>
          <p:nvPr/>
        </p:nvSpPr>
        <p:spPr>
          <a:xfrm>
            <a:off x="1272745" y="153739"/>
            <a:ext cx="10093411"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794A1"/>
                </a:solidFill>
              </a:rPr>
              <a:t>Student Focus Groups</a:t>
            </a:r>
            <a:endParaRPr lang="en-US" dirty="0">
              <a:solidFill>
                <a:srgbClr val="9794A1"/>
              </a:solidFill>
            </a:endParaRPr>
          </a:p>
        </p:txBody>
      </p:sp>
      <p:sp>
        <p:nvSpPr>
          <p:cNvPr id="3" name="Content Placeholder 2">
            <a:extLst>
              <a:ext uri="{FF2B5EF4-FFF2-40B4-BE49-F238E27FC236}">
                <a16:creationId xmlns:a16="http://schemas.microsoft.com/office/drawing/2014/main" xmlns="" id="{18FF3D69-136D-434D-A9F9-E981260EAE13}"/>
              </a:ext>
            </a:extLst>
          </p:cNvPr>
          <p:cNvSpPr txBox="1">
            <a:spLocks/>
          </p:cNvSpPr>
          <p:nvPr/>
        </p:nvSpPr>
        <p:spPr>
          <a:xfrm>
            <a:off x="1130647" y="1273845"/>
            <a:ext cx="5737986" cy="396170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t>11 of CVESD's highest needs schools, with the highest percentage of unduplicated students, participated in face to face input gathering sessions.  Focus groups of students from these schools provided invaluable information about their educational experience and what they want to see continue and done differently with the new iteration of the LCAP.</a:t>
            </a:r>
          </a:p>
        </p:txBody>
      </p:sp>
      <p:graphicFrame>
        <p:nvGraphicFramePr>
          <p:cNvPr id="5" name="Diagram 4">
            <a:extLst>
              <a:ext uri="{FF2B5EF4-FFF2-40B4-BE49-F238E27FC236}">
                <a16:creationId xmlns:a16="http://schemas.microsoft.com/office/drawing/2014/main" xmlns="" id="{DCB08606-EDC8-7047-B8E2-7D1EF594E182}"/>
              </a:ext>
            </a:extLst>
          </p:cNvPr>
          <p:cNvGraphicFramePr/>
          <p:nvPr>
            <p:extLst>
              <p:ext uri="{D42A27DB-BD31-4B8C-83A1-F6EECF244321}">
                <p14:modId xmlns:p14="http://schemas.microsoft.com/office/powerpoint/2010/main" val="933195154"/>
              </p:ext>
            </p:extLst>
          </p:nvPr>
        </p:nvGraphicFramePr>
        <p:xfrm>
          <a:off x="368904" y="5030092"/>
          <a:ext cx="11447957" cy="1164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a:extLst>
              <a:ext uri="{FF2B5EF4-FFF2-40B4-BE49-F238E27FC236}">
                <a16:creationId xmlns:a16="http://schemas.microsoft.com/office/drawing/2014/main" xmlns="" id="{952E7BE2-DFE1-3249-8B2D-43B20C175E33}"/>
              </a:ext>
            </a:extLst>
          </p:cNvPr>
          <p:cNvGrpSpPr/>
          <p:nvPr/>
        </p:nvGrpSpPr>
        <p:grpSpPr>
          <a:xfrm>
            <a:off x="7420709" y="661648"/>
            <a:ext cx="4042744" cy="4351338"/>
            <a:chOff x="1283" y="0"/>
            <a:chExt cx="3337470" cy="4351338"/>
          </a:xfrm>
        </p:grpSpPr>
        <p:sp>
          <p:nvSpPr>
            <p:cNvPr id="22" name="Rounded Rectangle 21">
              <a:extLst>
                <a:ext uri="{FF2B5EF4-FFF2-40B4-BE49-F238E27FC236}">
                  <a16:creationId xmlns:a16="http://schemas.microsoft.com/office/drawing/2014/main" xmlns="" id="{CEA00036-2B18-D54B-ADC6-952E705F9862}"/>
                </a:ext>
              </a:extLst>
            </p:cNvPr>
            <p:cNvSpPr/>
            <p:nvPr/>
          </p:nvSpPr>
          <p:spPr>
            <a:xfrm>
              <a:off x="1283" y="0"/>
              <a:ext cx="3337470" cy="4351338"/>
            </a:xfrm>
            <a:prstGeom prst="roundRect">
              <a:avLst>
                <a:gd name="adj" fmla="val 10000"/>
              </a:avLst>
            </a:prstGeom>
            <a:solidFill>
              <a:srgbClr val="76D6FF"/>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3" name="Rounded Rectangle 4">
              <a:extLst>
                <a:ext uri="{FF2B5EF4-FFF2-40B4-BE49-F238E27FC236}">
                  <a16:creationId xmlns:a16="http://schemas.microsoft.com/office/drawing/2014/main" xmlns="" id="{C6AA3C17-D3B6-5740-873D-5ECA17029B4B}"/>
                </a:ext>
              </a:extLst>
            </p:cNvPr>
            <p:cNvSpPr txBox="1"/>
            <p:nvPr/>
          </p:nvSpPr>
          <p:spPr>
            <a:xfrm>
              <a:off x="1283" y="0"/>
              <a:ext cx="3337470" cy="13054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Top Themes</a:t>
              </a:r>
            </a:p>
            <a:p>
              <a:pPr marL="0" lvl="0" indent="0" algn="ctr" defTabSz="1200150">
                <a:lnSpc>
                  <a:spcPct val="90000"/>
                </a:lnSpc>
                <a:spcBef>
                  <a:spcPct val="0"/>
                </a:spcBef>
                <a:spcAft>
                  <a:spcPct val="35000"/>
                </a:spcAft>
                <a:buNone/>
              </a:pPr>
              <a:r>
                <a:rPr lang="en-US" sz="2000" b="0" kern="1200" dirty="0"/>
                <a:t>(11 Schools)</a:t>
              </a:r>
            </a:p>
          </p:txBody>
        </p:sp>
      </p:grpSp>
      <p:grpSp>
        <p:nvGrpSpPr>
          <p:cNvPr id="7" name="Group 6">
            <a:extLst>
              <a:ext uri="{FF2B5EF4-FFF2-40B4-BE49-F238E27FC236}">
                <a16:creationId xmlns:a16="http://schemas.microsoft.com/office/drawing/2014/main" xmlns="" id="{7E34DA9C-33F3-224D-8C35-D62CCB5E6D46}"/>
              </a:ext>
            </a:extLst>
          </p:cNvPr>
          <p:cNvGrpSpPr/>
          <p:nvPr/>
        </p:nvGrpSpPr>
        <p:grpSpPr>
          <a:xfrm>
            <a:off x="7836605" y="1967872"/>
            <a:ext cx="3224748" cy="503389"/>
            <a:chOff x="335030" y="1306224"/>
            <a:chExt cx="2669976" cy="503389"/>
          </a:xfrm>
        </p:grpSpPr>
        <p:sp>
          <p:nvSpPr>
            <p:cNvPr id="20" name="Rounded Rectangle 19">
              <a:extLst>
                <a:ext uri="{FF2B5EF4-FFF2-40B4-BE49-F238E27FC236}">
                  <a16:creationId xmlns:a16="http://schemas.microsoft.com/office/drawing/2014/main" xmlns="" id="{96D2644C-5F78-F647-8132-C36C38DD4B5E}"/>
                </a:ext>
              </a:extLst>
            </p:cNvPr>
            <p:cNvSpPr/>
            <p:nvPr/>
          </p:nvSpPr>
          <p:spPr>
            <a:xfrm>
              <a:off x="335030" y="1306224"/>
              <a:ext cx="2669976" cy="503389"/>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1" name="Rounded Rectangle 6">
              <a:extLst>
                <a:ext uri="{FF2B5EF4-FFF2-40B4-BE49-F238E27FC236}">
                  <a16:creationId xmlns:a16="http://schemas.microsoft.com/office/drawing/2014/main" xmlns="" id="{812B2605-1310-E140-A8EE-4D260553E401}"/>
                </a:ext>
              </a:extLst>
            </p:cNvPr>
            <p:cNvSpPr txBox="1"/>
            <p:nvPr/>
          </p:nvSpPr>
          <p:spPr>
            <a:xfrm>
              <a:off x="349774" y="1320968"/>
              <a:ext cx="2640488" cy="47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1 – Maintain and/or expand VAPA</a:t>
              </a:r>
            </a:p>
          </p:txBody>
        </p:sp>
      </p:grpSp>
      <p:grpSp>
        <p:nvGrpSpPr>
          <p:cNvPr id="8" name="Group 7">
            <a:extLst>
              <a:ext uri="{FF2B5EF4-FFF2-40B4-BE49-F238E27FC236}">
                <a16:creationId xmlns:a16="http://schemas.microsoft.com/office/drawing/2014/main" xmlns="" id="{5C420C3E-46A7-DA45-BC92-A08D2547EE61}"/>
              </a:ext>
            </a:extLst>
          </p:cNvPr>
          <p:cNvGrpSpPr/>
          <p:nvPr/>
        </p:nvGrpSpPr>
        <p:grpSpPr>
          <a:xfrm>
            <a:off x="7836605" y="2548706"/>
            <a:ext cx="3224748" cy="503389"/>
            <a:chOff x="335030" y="1887058"/>
            <a:chExt cx="2669976" cy="503389"/>
          </a:xfrm>
        </p:grpSpPr>
        <p:sp>
          <p:nvSpPr>
            <p:cNvPr id="18" name="Rounded Rectangle 17">
              <a:extLst>
                <a:ext uri="{FF2B5EF4-FFF2-40B4-BE49-F238E27FC236}">
                  <a16:creationId xmlns:a16="http://schemas.microsoft.com/office/drawing/2014/main" xmlns="" id="{E7ACF855-3A14-7B44-ACA5-2B2DBA64C854}"/>
                </a:ext>
              </a:extLst>
            </p:cNvPr>
            <p:cNvSpPr/>
            <p:nvPr/>
          </p:nvSpPr>
          <p:spPr>
            <a:xfrm>
              <a:off x="335030" y="1887058"/>
              <a:ext cx="2669976" cy="503389"/>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9" name="Rounded Rectangle 8">
              <a:extLst>
                <a:ext uri="{FF2B5EF4-FFF2-40B4-BE49-F238E27FC236}">
                  <a16:creationId xmlns:a16="http://schemas.microsoft.com/office/drawing/2014/main" xmlns="" id="{62DBF4FB-DFEA-AD42-9209-C4F3815E0C88}"/>
                </a:ext>
              </a:extLst>
            </p:cNvPr>
            <p:cNvSpPr txBox="1"/>
            <p:nvPr/>
          </p:nvSpPr>
          <p:spPr>
            <a:xfrm>
              <a:off x="349774" y="1901802"/>
              <a:ext cx="2640488" cy="47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2 – Support for classmates with behavior issues</a:t>
              </a:r>
            </a:p>
          </p:txBody>
        </p:sp>
      </p:grpSp>
      <p:grpSp>
        <p:nvGrpSpPr>
          <p:cNvPr id="9" name="Group 8">
            <a:extLst>
              <a:ext uri="{FF2B5EF4-FFF2-40B4-BE49-F238E27FC236}">
                <a16:creationId xmlns:a16="http://schemas.microsoft.com/office/drawing/2014/main" xmlns="" id="{A9492732-50CB-4441-A5C1-2960A76CBC9F}"/>
              </a:ext>
            </a:extLst>
          </p:cNvPr>
          <p:cNvGrpSpPr/>
          <p:nvPr/>
        </p:nvGrpSpPr>
        <p:grpSpPr>
          <a:xfrm>
            <a:off x="7822518" y="3129539"/>
            <a:ext cx="3238835" cy="503389"/>
            <a:chOff x="335030" y="2467891"/>
            <a:chExt cx="2669976" cy="503389"/>
          </a:xfrm>
        </p:grpSpPr>
        <p:sp>
          <p:nvSpPr>
            <p:cNvPr id="16" name="Rounded Rectangle 15">
              <a:extLst>
                <a:ext uri="{FF2B5EF4-FFF2-40B4-BE49-F238E27FC236}">
                  <a16:creationId xmlns:a16="http://schemas.microsoft.com/office/drawing/2014/main" xmlns="" id="{7413AEC4-11FA-DC4F-A1D9-E00497F18E65}"/>
                </a:ext>
              </a:extLst>
            </p:cNvPr>
            <p:cNvSpPr/>
            <p:nvPr/>
          </p:nvSpPr>
          <p:spPr>
            <a:xfrm>
              <a:off x="335030" y="2467891"/>
              <a:ext cx="2669976" cy="503389"/>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7" name="Rounded Rectangle 10">
              <a:extLst>
                <a:ext uri="{FF2B5EF4-FFF2-40B4-BE49-F238E27FC236}">
                  <a16:creationId xmlns:a16="http://schemas.microsoft.com/office/drawing/2014/main" xmlns="" id="{007D11E1-4F46-8349-AB88-EA4FB673F517}"/>
                </a:ext>
              </a:extLst>
            </p:cNvPr>
            <p:cNvSpPr txBox="1"/>
            <p:nvPr/>
          </p:nvSpPr>
          <p:spPr>
            <a:xfrm>
              <a:off x="349774" y="2482635"/>
              <a:ext cx="2640488" cy="47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3 - More hands-on STEM and field trips (Stations)</a:t>
              </a:r>
            </a:p>
          </p:txBody>
        </p:sp>
      </p:grpSp>
      <p:grpSp>
        <p:nvGrpSpPr>
          <p:cNvPr id="10" name="Group 9">
            <a:extLst>
              <a:ext uri="{FF2B5EF4-FFF2-40B4-BE49-F238E27FC236}">
                <a16:creationId xmlns:a16="http://schemas.microsoft.com/office/drawing/2014/main" xmlns="" id="{E1B677BC-70DB-7040-8596-4D5E2A665E10}"/>
              </a:ext>
            </a:extLst>
          </p:cNvPr>
          <p:cNvGrpSpPr/>
          <p:nvPr/>
        </p:nvGrpSpPr>
        <p:grpSpPr>
          <a:xfrm>
            <a:off x="7836605" y="3710373"/>
            <a:ext cx="3224748" cy="503389"/>
            <a:chOff x="335030" y="3048725"/>
            <a:chExt cx="2669976" cy="503389"/>
          </a:xfrm>
        </p:grpSpPr>
        <p:sp>
          <p:nvSpPr>
            <p:cNvPr id="14" name="Rounded Rectangle 13">
              <a:extLst>
                <a:ext uri="{FF2B5EF4-FFF2-40B4-BE49-F238E27FC236}">
                  <a16:creationId xmlns:a16="http://schemas.microsoft.com/office/drawing/2014/main" xmlns="" id="{40718237-136F-DA44-B0AA-43A5EEE0E601}"/>
                </a:ext>
              </a:extLst>
            </p:cNvPr>
            <p:cNvSpPr/>
            <p:nvPr/>
          </p:nvSpPr>
          <p:spPr>
            <a:xfrm>
              <a:off x="335030" y="3048725"/>
              <a:ext cx="2669976" cy="503389"/>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Rounded Rectangle 12">
              <a:extLst>
                <a:ext uri="{FF2B5EF4-FFF2-40B4-BE49-F238E27FC236}">
                  <a16:creationId xmlns:a16="http://schemas.microsoft.com/office/drawing/2014/main" xmlns="" id="{214B84D3-9574-F74C-B8B9-484D3E233D03}"/>
                </a:ext>
              </a:extLst>
            </p:cNvPr>
            <p:cNvSpPr txBox="1"/>
            <p:nvPr/>
          </p:nvSpPr>
          <p:spPr>
            <a:xfrm>
              <a:off x="349774" y="3063469"/>
              <a:ext cx="2640488" cy="47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4 - Healthier menu</a:t>
              </a:r>
            </a:p>
          </p:txBody>
        </p:sp>
      </p:grpSp>
      <p:grpSp>
        <p:nvGrpSpPr>
          <p:cNvPr id="11" name="Group 10">
            <a:extLst>
              <a:ext uri="{FF2B5EF4-FFF2-40B4-BE49-F238E27FC236}">
                <a16:creationId xmlns:a16="http://schemas.microsoft.com/office/drawing/2014/main" xmlns="" id="{966C43C6-87CD-B14E-A3FC-7714337E62AA}"/>
              </a:ext>
            </a:extLst>
          </p:cNvPr>
          <p:cNvGrpSpPr/>
          <p:nvPr/>
        </p:nvGrpSpPr>
        <p:grpSpPr>
          <a:xfrm>
            <a:off x="7836605" y="4291206"/>
            <a:ext cx="3224748" cy="503389"/>
            <a:chOff x="335030" y="3629558"/>
            <a:chExt cx="2669976" cy="503389"/>
          </a:xfrm>
        </p:grpSpPr>
        <p:sp>
          <p:nvSpPr>
            <p:cNvPr id="12" name="Rounded Rectangle 11">
              <a:extLst>
                <a:ext uri="{FF2B5EF4-FFF2-40B4-BE49-F238E27FC236}">
                  <a16:creationId xmlns:a16="http://schemas.microsoft.com/office/drawing/2014/main" xmlns="" id="{2AA38200-89F6-2A49-AD4F-5CDF34404C93}"/>
                </a:ext>
              </a:extLst>
            </p:cNvPr>
            <p:cNvSpPr/>
            <p:nvPr/>
          </p:nvSpPr>
          <p:spPr>
            <a:xfrm>
              <a:off x="335030" y="3629558"/>
              <a:ext cx="2669976" cy="503389"/>
            </a:xfrm>
            <a:prstGeom prst="roundRect">
              <a:avLst>
                <a:gd name="adj" fmla="val 10000"/>
              </a:avLst>
            </a:prstGeom>
            <a:solidFill>
              <a:srgbClr val="00B0F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3" name="Rounded Rectangle 14">
              <a:extLst>
                <a:ext uri="{FF2B5EF4-FFF2-40B4-BE49-F238E27FC236}">
                  <a16:creationId xmlns:a16="http://schemas.microsoft.com/office/drawing/2014/main" xmlns="" id="{4CE88F95-2ABE-404E-9E3B-D27C5A564242}"/>
                </a:ext>
              </a:extLst>
            </p:cNvPr>
            <p:cNvSpPr txBox="1"/>
            <p:nvPr/>
          </p:nvSpPr>
          <p:spPr>
            <a:xfrm>
              <a:off x="349774" y="3644302"/>
              <a:ext cx="2640488" cy="47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5 - More PE options, equipment, and time  </a:t>
              </a:r>
            </a:p>
          </p:txBody>
        </p:sp>
      </p:grpSp>
    </p:spTree>
    <p:extLst>
      <p:ext uri="{BB962C8B-B14F-4D97-AF65-F5344CB8AC3E}">
        <p14:creationId xmlns:p14="http://schemas.microsoft.com/office/powerpoint/2010/main" val="180063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5"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xmlns="" id="{B670DBD5-770C-4383-9F54-5B86E86BD5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street, lot, parking, photo&#10;&#10;Description automatically generated">
            <a:extLst>
              <a:ext uri="{FF2B5EF4-FFF2-40B4-BE49-F238E27FC236}">
                <a16:creationId xmlns:a16="http://schemas.microsoft.com/office/drawing/2014/main" xmlns="" id="{1127F034-B50F-CA43-98E1-1EDF17BA7781}"/>
              </a:ext>
            </a:extLst>
          </p:cNvPr>
          <p:cNvPicPr>
            <a:picLocks noChangeAspect="1"/>
          </p:cNvPicPr>
          <p:nvPr/>
        </p:nvPicPr>
        <p:blipFill rotWithShape="1">
          <a:blip r:embed="rId2"/>
          <a:srcRect b="2344"/>
          <a:stretch/>
        </p:blipFill>
        <p:spPr>
          <a:xfrm>
            <a:off x="1322051"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735691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xmlns=""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844062" y="1967266"/>
            <a:ext cx="2971800" cy="254725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b="1" kern="1200" spc="-150" dirty="0">
                <a:solidFill>
                  <a:srgbClr val="FFFFFF"/>
                </a:solidFill>
                <a:latin typeface="+mj-lt"/>
                <a:ea typeface="+mj-ea"/>
                <a:cs typeface="+mj-cs"/>
              </a:rPr>
              <a:t>Questions?  Comments?</a:t>
            </a:r>
          </a:p>
        </p:txBody>
      </p:sp>
      <p:pic>
        <p:nvPicPr>
          <p:cNvPr id="3" name="Picture 2">
            <a:extLst>
              <a:ext uri="{FF2B5EF4-FFF2-40B4-BE49-F238E27FC236}">
                <a16:creationId xmlns:a16="http://schemas.microsoft.com/office/drawing/2014/main" xmlns="" id="{33A4F105-90A3-C74B-9C9C-AB91402AB7B1}"/>
              </a:ext>
            </a:extLst>
          </p:cNvPr>
          <p:cNvPicPr>
            <a:picLocks noChangeAspect="1"/>
          </p:cNvPicPr>
          <p:nvPr/>
        </p:nvPicPr>
        <p:blipFill>
          <a:blip r:embed="rId3"/>
          <a:stretch>
            <a:fillRect/>
          </a:stretch>
        </p:blipFill>
        <p:spPr>
          <a:xfrm>
            <a:off x="4777316" y="1164777"/>
            <a:ext cx="6780700" cy="452611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xmlns="" id="{486D0715-1C18-6048-B6B5-C3D9A508E47A}"/>
              </a:ext>
            </a:extLst>
          </p:cNvPr>
          <p:cNvPicPr>
            <a:picLocks/>
          </p:cNvPicPr>
          <p:nvPr/>
        </p:nvPicPr>
        <p:blipFill>
          <a:blip r:embed="rId4"/>
          <a:stretch>
            <a:fillRect/>
          </a:stretch>
        </p:blipFill>
        <p:spPr>
          <a:xfrm>
            <a:off x="2446868" y="7438292"/>
            <a:ext cx="1527255" cy="1545550"/>
          </a:xfrm>
          <a:prstGeom prst="rect">
            <a:avLst/>
          </a:prstGeom>
        </p:spPr>
      </p:pic>
    </p:spTree>
    <p:extLst>
      <p:ext uri="{BB962C8B-B14F-4D97-AF65-F5344CB8AC3E}">
        <p14:creationId xmlns:p14="http://schemas.microsoft.com/office/powerpoint/2010/main" val="1774032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861B7E-1C85-42B6-9DC8-B0A2965C8956}"/>
              </a:ext>
            </a:extLst>
          </p:cNvPr>
          <p:cNvSpPr txBox="1"/>
          <p:nvPr/>
        </p:nvSpPr>
        <p:spPr>
          <a:xfrm>
            <a:off x="1295400" y="356191"/>
            <a:ext cx="642915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929292"/>
                </a:solidFill>
                <a:latin typeface="Calibri Light"/>
              </a:rPr>
              <a:t>Executive Order N-26-20</a:t>
            </a:r>
            <a:endParaRPr lang="en-US" dirty="0"/>
          </a:p>
        </p:txBody>
      </p:sp>
      <p:pic>
        <p:nvPicPr>
          <p:cNvPr id="3" name="Picture 3" descr="A close up of a clock&#10;&#10;Description generated with high confidence">
            <a:extLst>
              <a:ext uri="{FF2B5EF4-FFF2-40B4-BE49-F238E27FC236}">
                <a16:creationId xmlns:a16="http://schemas.microsoft.com/office/drawing/2014/main" xmlns="" id="{6C984889-09D7-4E6A-BD83-E52F78E7A598}"/>
              </a:ext>
            </a:extLst>
          </p:cNvPr>
          <p:cNvPicPr>
            <a:picLocks noChangeAspect="1"/>
          </p:cNvPicPr>
          <p:nvPr/>
        </p:nvPicPr>
        <p:blipFill>
          <a:blip r:embed="rId2"/>
          <a:stretch>
            <a:fillRect/>
          </a:stretch>
        </p:blipFill>
        <p:spPr>
          <a:xfrm>
            <a:off x="3005470" y="601139"/>
            <a:ext cx="6172199" cy="6151908"/>
          </a:xfrm>
          <a:prstGeom prst="rect">
            <a:avLst/>
          </a:prstGeom>
        </p:spPr>
      </p:pic>
      <p:sp>
        <p:nvSpPr>
          <p:cNvPr id="5" name="TextBox 4">
            <a:extLst>
              <a:ext uri="{FF2B5EF4-FFF2-40B4-BE49-F238E27FC236}">
                <a16:creationId xmlns:a16="http://schemas.microsoft.com/office/drawing/2014/main" xmlns="" id="{D1CE433B-35DE-471D-858C-F725057DF3DF}"/>
              </a:ext>
            </a:extLst>
          </p:cNvPr>
          <p:cNvSpPr txBox="1"/>
          <p:nvPr/>
        </p:nvSpPr>
        <p:spPr>
          <a:xfrm>
            <a:off x="648587" y="2739656"/>
            <a:ext cx="1089482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ctr">
              <a:buFont typeface="Wingdings"/>
              <a:buChar char="Ø"/>
            </a:pPr>
            <a:r>
              <a:rPr lang="en-US" sz="3200" b="1" dirty="0">
                <a:latin typeface="Calibri"/>
                <a:cs typeface="Calibri Light"/>
              </a:rPr>
              <a:t>2020-2021 Local Control and Accountability Plan deadline </a:t>
            </a:r>
            <a:endParaRPr lang="en-US" sz="3200" b="1">
              <a:latin typeface="Calibri"/>
              <a:cs typeface="Calibri Light"/>
            </a:endParaRPr>
          </a:p>
          <a:p>
            <a:pPr algn="ctr"/>
            <a:r>
              <a:rPr lang="en-US" sz="3200" b="1" dirty="0">
                <a:latin typeface="Calibri"/>
                <a:cs typeface="Calibri Light"/>
              </a:rPr>
              <a:t>to December 15, 2020</a:t>
            </a:r>
            <a:endParaRPr lang="en-US" sz="3200" b="1">
              <a:latin typeface="Calibri"/>
              <a:cs typeface="Calibri Light"/>
            </a:endParaRPr>
          </a:p>
          <a:p>
            <a:pPr marL="457200" indent="-457200" algn="ctr">
              <a:buFont typeface="Wingdings"/>
              <a:buChar char="Ø"/>
            </a:pPr>
            <a:endParaRPr lang="en-US" sz="3200" dirty="0">
              <a:latin typeface="Calibri"/>
              <a:cs typeface="Calibri"/>
            </a:endParaRPr>
          </a:p>
          <a:p>
            <a:pPr marL="457200" indent="-457200" algn="ctr">
              <a:buFont typeface="Wingdings"/>
              <a:buChar char="Ø"/>
            </a:pPr>
            <a:r>
              <a:rPr lang="en-US" sz="3200" b="1" dirty="0">
                <a:latin typeface="Calibri"/>
                <a:cs typeface="Calibri Light"/>
              </a:rPr>
              <a:t>July 1, 2020 update in regard to COVID-19 plans and support</a:t>
            </a:r>
            <a:endParaRPr lang="en-US" sz="3200" b="1">
              <a:latin typeface="Calibri"/>
              <a:cs typeface="Calibri Light"/>
            </a:endParaRPr>
          </a:p>
        </p:txBody>
      </p:sp>
    </p:spTree>
    <p:extLst>
      <p:ext uri="{BB962C8B-B14F-4D97-AF65-F5344CB8AC3E}">
        <p14:creationId xmlns:p14="http://schemas.microsoft.com/office/powerpoint/2010/main" val="295305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371600" y="365125"/>
            <a:ext cx="9448800" cy="7143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50" dirty="0">
                <a:solidFill>
                  <a:srgbClr val="9794A1"/>
                </a:solidFill>
                <a:ea typeface="Arial Rounded MT Bold" charset="0"/>
                <a:cs typeface="Arial Rounded MT Bold" charset="0"/>
              </a:rPr>
              <a:t>Our District</a:t>
            </a:r>
          </a:p>
        </p:txBody>
      </p:sp>
      <p:pic>
        <p:nvPicPr>
          <p:cNvPr id="7" name="Picture 6" descr="A picture containing sitting, grass, monitor, silver&#10;&#10;Description automatically generated">
            <a:extLst>
              <a:ext uri="{FF2B5EF4-FFF2-40B4-BE49-F238E27FC236}">
                <a16:creationId xmlns:a16="http://schemas.microsoft.com/office/drawing/2014/main" xmlns="" id="{FA0F7B1B-5957-1C4D-A1C1-9C3C803ED895}"/>
              </a:ext>
            </a:extLst>
          </p:cNvPr>
          <p:cNvPicPr>
            <a:picLocks noChangeAspect="1"/>
          </p:cNvPicPr>
          <p:nvPr/>
        </p:nvPicPr>
        <p:blipFill rotWithShape="1">
          <a:blip r:embed="rId3"/>
          <a:srcRect t="14753"/>
          <a:stretch/>
        </p:blipFill>
        <p:spPr>
          <a:xfrm>
            <a:off x="1430902" y="1012822"/>
            <a:ext cx="8827140" cy="5161484"/>
          </a:xfrm>
          <a:prstGeom prst="rect">
            <a:avLst/>
          </a:prstGeom>
        </p:spPr>
      </p:pic>
    </p:spTree>
    <p:extLst>
      <p:ext uri="{BB962C8B-B14F-4D97-AF65-F5344CB8AC3E}">
        <p14:creationId xmlns:p14="http://schemas.microsoft.com/office/powerpoint/2010/main" val="713239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371600" y="1600200"/>
            <a:ext cx="9448800" cy="4191000"/>
          </a:xfrm>
        </p:spPr>
        <p:txBody>
          <a:bodyPr vert="horz" lIns="91440" tIns="45720" rIns="91440" bIns="45720" rtlCol="0" anchor="t">
            <a:noAutofit/>
          </a:bodyPr>
          <a:lstStyle/>
          <a:p>
            <a:pPr marL="457200" indent="-457200">
              <a:buFont typeface="Arial" charset="0"/>
              <a:buChar char="•"/>
            </a:pPr>
            <a:r>
              <a:rPr lang="en-US" sz="2600" dirty="0"/>
              <a:t>The CVESD community will work collaboratively to ensure that ALL students, including English Learners, Students with Disabilities, and designated target groups, show measurable growth, which will lead to reducing the achievement gap in literacy and mathematics. </a:t>
            </a:r>
          </a:p>
          <a:p>
            <a:pPr marL="457200" indent="-457200">
              <a:buFont typeface="Arial" charset="0"/>
              <a:buChar char="•"/>
            </a:pPr>
            <a:r>
              <a:rPr lang="en-US" sz="2600" dirty="0"/>
              <a:t>This will occur through the implementation of </a:t>
            </a:r>
            <a:r>
              <a:rPr lang="en-US" sz="2600" b="1" u="sng" dirty="0"/>
              <a:t>high impact language development strategies</a:t>
            </a:r>
            <a:r>
              <a:rPr lang="en-US" sz="2600" b="1" dirty="0"/>
              <a:t> </a:t>
            </a:r>
            <a:r>
              <a:rPr lang="en-US" sz="2600" dirty="0"/>
              <a:t>aligned to the California State Standards, and driven by the District’s LCAP goals.</a:t>
            </a:r>
            <a:endParaRPr lang="en-US" sz="2600" dirty="0">
              <a:cs typeface="Calibri"/>
            </a:endParaRPr>
          </a:p>
          <a:p>
            <a:endParaRPr lang="en-US" sz="1400" dirty="0">
              <a:solidFill>
                <a:schemeClr val="tx1"/>
              </a:solidFill>
            </a:endParaRPr>
          </a:p>
          <a:p>
            <a:r>
              <a:rPr lang="en-US" sz="1600" dirty="0"/>
              <a:t>Target Groups = English Learners, Students with Disabilities, Socio-Economically Disadvantaged, and Foster Youth</a:t>
            </a:r>
            <a:endParaRPr lang="en-US" sz="1600" dirty="0">
              <a:cs typeface="Calibri"/>
            </a:endParaRPr>
          </a:p>
        </p:txBody>
      </p:sp>
      <p:sp>
        <p:nvSpPr>
          <p:cNvPr id="7" name="Title 1"/>
          <p:cNvSpPr txBox="1">
            <a:spLocks/>
          </p:cNvSpPr>
          <p:nvPr/>
        </p:nvSpPr>
        <p:spPr>
          <a:xfrm>
            <a:off x="1371600" y="360363"/>
            <a:ext cx="9448800" cy="7143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spc="-150" dirty="0">
                <a:solidFill>
                  <a:srgbClr val="9794A1"/>
                </a:solidFill>
              </a:rPr>
              <a:t>CVESD Instructional Focus Statement</a:t>
            </a:r>
            <a:endParaRPr lang="en-US" b="1" spc="-150" dirty="0">
              <a:solidFill>
                <a:srgbClr val="9794A1"/>
              </a:solidFill>
              <a:ea typeface="Arial Rounded MT Bold" charset="0"/>
              <a:cs typeface="Arial Rounded MT Bold" charset="0"/>
            </a:endParaRPr>
          </a:p>
        </p:txBody>
      </p:sp>
    </p:spTree>
    <p:extLst>
      <p:ext uri="{BB962C8B-B14F-4D97-AF65-F5344CB8AC3E}">
        <p14:creationId xmlns:p14="http://schemas.microsoft.com/office/powerpoint/2010/main" val="1469365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rot="520968">
            <a:off x="7607772" y="1325562"/>
            <a:ext cx="3249612" cy="4206875"/>
          </a:xfrm>
        </p:spPr>
      </p:pic>
      <p:sp>
        <p:nvSpPr>
          <p:cNvPr id="6" name="Text Placeholder 5"/>
          <p:cNvSpPr>
            <a:spLocks noGrp="1"/>
          </p:cNvSpPr>
          <p:nvPr>
            <p:ph type="body" sz="half" idx="4294967295"/>
          </p:nvPr>
        </p:nvSpPr>
        <p:spPr>
          <a:xfrm>
            <a:off x="1371600" y="1491181"/>
            <a:ext cx="5937250" cy="4633913"/>
          </a:xfrm>
        </p:spPr>
        <p:txBody>
          <a:bodyPr>
            <a:noAutofit/>
          </a:bodyPr>
          <a:lstStyle/>
          <a:p>
            <a:pPr lvl="0">
              <a:lnSpc>
                <a:spcPts val="3000"/>
              </a:lnSpc>
            </a:pPr>
            <a:r>
              <a:rPr lang="en-US" sz="2500" b="1" i="1" dirty="0">
                <a:latin typeface="+mj-lt"/>
                <a:ea typeface="Arial Rounded MT Bold" charset="0"/>
                <a:cs typeface="Arial Rounded MT Bold" charset="0"/>
              </a:rPr>
              <a:t>Families, staff, and our entire community are </a:t>
            </a:r>
            <a:r>
              <a:rPr lang="en-US" sz="2500" b="1" i="1" dirty="0">
                <a:solidFill>
                  <a:srgbClr val="F97669"/>
                </a:solidFill>
                <a:latin typeface="+mj-lt"/>
                <a:ea typeface="Arial Rounded MT Bold" charset="0"/>
                <a:cs typeface="Arial Rounded MT Bold" charset="0"/>
              </a:rPr>
              <a:t>full partners </a:t>
            </a:r>
            <a:r>
              <a:rPr lang="en-US" sz="2500" b="1" i="1" dirty="0">
                <a:solidFill>
                  <a:schemeClr val="tx1"/>
                </a:solidFill>
                <a:latin typeface="+mj-lt"/>
                <a:ea typeface="Arial Rounded MT Bold" charset="0"/>
                <a:cs typeface="Arial Rounded MT Bold" charset="0"/>
              </a:rPr>
              <a:t>actively working in a </a:t>
            </a:r>
            <a:r>
              <a:rPr lang="en-US" sz="2500" b="1" i="1" dirty="0">
                <a:solidFill>
                  <a:srgbClr val="F97669"/>
                </a:solidFill>
                <a:latin typeface="+mj-lt"/>
                <a:ea typeface="Arial Rounded MT Bold" charset="0"/>
                <a:cs typeface="Arial Rounded MT Bold" charset="0"/>
              </a:rPr>
              <a:t>collaborative</a:t>
            </a:r>
            <a:r>
              <a:rPr lang="en-US" sz="2500" b="1" i="1" dirty="0">
                <a:solidFill>
                  <a:schemeClr val="accent1">
                    <a:lumMod val="75000"/>
                  </a:schemeClr>
                </a:solidFill>
                <a:latin typeface="+mj-lt"/>
                <a:ea typeface="Arial Rounded MT Bold" charset="0"/>
                <a:cs typeface="Arial Rounded MT Bold" charset="0"/>
              </a:rPr>
              <a:t> </a:t>
            </a:r>
            <a:r>
              <a:rPr lang="en-US" sz="2500" b="1" i="1" dirty="0">
                <a:solidFill>
                  <a:schemeClr val="tx1"/>
                </a:solidFill>
                <a:latin typeface="+mj-lt"/>
                <a:ea typeface="Arial Rounded MT Bold" charset="0"/>
                <a:cs typeface="Arial Rounded MT Bold" charset="0"/>
              </a:rPr>
              <a:t>manner for the </a:t>
            </a:r>
            <a:r>
              <a:rPr lang="en-US" sz="2500" b="1" i="1" dirty="0">
                <a:solidFill>
                  <a:srgbClr val="F97669"/>
                </a:solidFill>
                <a:latin typeface="+mj-lt"/>
                <a:ea typeface="Arial Rounded MT Bold" charset="0"/>
                <a:cs typeface="Arial Rounded MT Bold" charset="0"/>
              </a:rPr>
              <a:t>benefit of each child's education. </a:t>
            </a:r>
            <a:r>
              <a:rPr lang="en-US" sz="2500" b="1" i="1" dirty="0">
                <a:solidFill>
                  <a:schemeClr val="tx1"/>
                </a:solidFill>
                <a:latin typeface="+mj-lt"/>
                <a:ea typeface="Arial Rounded MT Bold" charset="0"/>
                <a:cs typeface="Arial Rounded MT Bold" charset="0"/>
              </a:rPr>
              <a:t>Together we have an investment in our District's Vision and believe </a:t>
            </a:r>
            <a:r>
              <a:rPr lang="en-US" sz="2500" b="1" i="1" dirty="0">
                <a:solidFill>
                  <a:srgbClr val="F97669"/>
                </a:solidFill>
                <a:latin typeface="+mj-lt"/>
                <a:ea typeface="Arial Rounded MT Bold" charset="0"/>
                <a:cs typeface="Arial Rounded MT Bold" charset="0"/>
              </a:rPr>
              <a:t>a child's success equals our success. </a:t>
            </a:r>
            <a:r>
              <a:rPr lang="en-US" sz="2500" b="1" i="1" dirty="0">
                <a:solidFill>
                  <a:schemeClr val="tx1"/>
                </a:solidFill>
                <a:latin typeface="+mj-lt"/>
                <a:ea typeface="Arial Rounded MT Bold" charset="0"/>
                <a:cs typeface="Arial Rounded MT Bold" charset="0"/>
              </a:rPr>
              <a:t>We ensure an environment in which everyone is valued and treated with dignity and respect. </a:t>
            </a:r>
            <a:r>
              <a:rPr lang="en-US" sz="2500" b="1" i="1" dirty="0">
                <a:solidFill>
                  <a:srgbClr val="F97669"/>
                </a:solidFill>
                <a:latin typeface="+mj-lt"/>
                <a:ea typeface="Arial Rounded MT Bold" charset="0"/>
                <a:cs typeface="Arial Rounded MT Bold" charset="0"/>
              </a:rPr>
              <a:t>Everyone assumes responsibility for the success of the school community</a:t>
            </a:r>
            <a:r>
              <a:rPr lang="en-US" sz="2400" b="1" i="1" dirty="0">
                <a:solidFill>
                  <a:srgbClr val="F97669"/>
                </a:solidFill>
                <a:latin typeface="Arial Rounded MT Bold" charset="0"/>
                <a:ea typeface="Arial Rounded MT Bold" charset="0"/>
                <a:cs typeface="Arial Rounded MT Bold" charset="0"/>
              </a:rPr>
              <a:t>. </a:t>
            </a:r>
          </a:p>
          <a:p>
            <a:endParaRPr lang="en-US" sz="1800" dirty="0"/>
          </a:p>
        </p:txBody>
      </p:sp>
      <p:sp>
        <p:nvSpPr>
          <p:cNvPr id="5" name="Title 1"/>
          <p:cNvSpPr txBox="1">
            <a:spLocks/>
          </p:cNvSpPr>
          <p:nvPr/>
        </p:nvSpPr>
        <p:spPr>
          <a:xfrm>
            <a:off x="1350592" y="461394"/>
            <a:ext cx="9469808" cy="617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spc="-150" dirty="0">
                <a:solidFill>
                  <a:srgbClr val="9794A1"/>
                </a:solidFill>
                <a:ea typeface="Arial Rounded MT Bold" charset="0"/>
                <a:cs typeface="Arial Rounded MT Bold" charset="0"/>
              </a:rPr>
              <a:t>Our Shared Vision</a:t>
            </a:r>
          </a:p>
        </p:txBody>
      </p:sp>
    </p:spTree>
    <p:extLst>
      <p:ext uri="{BB962C8B-B14F-4D97-AF65-F5344CB8AC3E}">
        <p14:creationId xmlns:p14="http://schemas.microsoft.com/office/powerpoint/2010/main" val="1386125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740308A7-E217-414E-AC8A-42B1A75DD4E6}"/>
              </a:ext>
            </a:extLst>
          </p:cNvPr>
          <p:cNvSpPr txBox="1">
            <a:spLocks/>
          </p:cNvSpPr>
          <p:nvPr/>
        </p:nvSpPr>
        <p:spPr>
          <a:xfrm>
            <a:off x="1177838" y="103865"/>
            <a:ext cx="10343603" cy="123457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9794A1"/>
                </a:solidFill>
                <a:cs typeface="Calibri"/>
              </a:rPr>
              <a:t>LCAP - Local Control and Accountability Plan</a:t>
            </a:r>
            <a:endParaRPr lang="en-US" b="1" dirty="0">
              <a:solidFill>
                <a:srgbClr val="9794A1"/>
              </a:solidFill>
            </a:endParaRPr>
          </a:p>
        </p:txBody>
      </p:sp>
      <p:graphicFrame>
        <p:nvGraphicFramePr>
          <p:cNvPr id="6" name="Content Placeholder 4">
            <a:extLst>
              <a:ext uri="{FF2B5EF4-FFF2-40B4-BE49-F238E27FC236}">
                <a16:creationId xmlns:a16="http://schemas.microsoft.com/office/drawing/2014/main" xmlns="" id="{640C37E4-723B-BB46-85DC-939BF4C9F1CB}"/>
              </a:ext>
            </a:extLst>
          </p:cNvPr>
          <p:cNvGraphicFramePr>
            <a:graphicFrameLocks/>
          </p:cNvGraphicFramePr>
          <p:nvPr>
            <p:extLst>
              <p:ext uri="{D42A27DB-BD31-4B8C-83A1-F6EECF244321}">
                <p14:modId xmlns:p14="http://schemas.microsoft.com/office/powerpoint/2010/main" val="1767276288"/>
              </p:ext>
            </p:extLst>
          </p:nvPr>
        </p:nvGraphicFramePr>
        <p:xfrm>
          <a:off x="1177838" y="1564370"/>
          <a:ext cx="10343603" cy="4052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5495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5E0C11-2D6A-F443-A219-22DFC5D23519}"/>
              </a:ext>
            </a:extLst>
          </p:cNvPr>
          <p:cNvSpPr txBox="1">
            <a:spLocks/>
          </p:cNvSpPr>
          <p:nvPr/>
        </p:nvSpPr>
        <p:spPr>
          <a:xfrm>
            <a:off x="1272746" y="130347"/>
            <a:ext cx="10081054"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solidFill>
                  <a:srgbClr val="9794A1"/>
                </a:solidFill>
              </a:rPr>
              <a:t>Thoughtexchange</a:t>
            </a:r>
            <a:endParaRPr lang="en-US" dirty="0">
              <a:solidFill>
                <a:srgbClr val="9794A1"/>
              </a:solidFill>
            </a:endParaRPr>
          </a:p>
        </p:txBody>
      </p:sp>
      <p:sp>
        <p:nvSpPr>
          <p:cNvPr id="3" name="Content Placeholder 2">
            <a:extLst>
              <a:ext uri="{FF2B5EF4-FFF2-40B4-BE49-F238E27FC236}">
                <a16:creationId xmlns:a16="http://schemas.microsoft.com/office/drawing/2014/main" xmlns="" id="{8E78E59E-B7AD-2B49-849A-90F8E12CF258}"/>
              </a:ext>
            </a:extLst>
          </p:cNvPr>
          <p:cNvSpPr txBox="1">
            <a:spLocks/>
          </p:cNvSpPr>
          <p:nvPr/>
        </p:nvSpPr>
        <p:spPr>
          <a:xfrm>
            <a:off x="893620" y="1825625"/>
            <a:ext cx="5451763" cy="435133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dirty="0"/>
              <a:t>Engagement process conducted from February 18, 2020 through March 20, 2020.  2,119 participants provided input towards the District LCAP, sharing 4,269 thoughts.</a:t>
            </a:r>
          </a:p>
          <a:p>
            <a:endParaRPr lang="en-US" dirty="0"/>
          </a:p>
        </p:txBody>
      </p:sp>
      <p:grpSp>
        <p:nvGrpSpPr>
          <p:cNvPr id="7" name="Group 6">
            <a:extLst>
              <a:ext uri="{FF2B5EF4-FFF2-40B4-BE49-F238E27FC236}">
                <a16:creationId xmlns:a16="http://schemas.microsoft.com/office/drawing/2014/main" xmlns="" id="{A0046267-A503-4441-AB72-CB37758DCDF9}"/>
              </a:ext>
            </a:extLst>
          </p:cNvPr>
          <p:cNvGrpSpPr/>
          <p:nvPr/>
        </p:nvGrpSpPr>
        <p:grpSpPr>
          <a:xfrm>
            <a:off x="7227270" y="1464351"/>
            <a:ext cx="4033961" cy="4351338"/>
            <a:chOff x="5262" y="0"/>
            <a:chExt cx="5062686" cy="4351338"/>
          </a:xfrm>
        </p:grpSpPr>
        <p:sp>
          <p:nvSpPr>
            <p:cNvPr id="23" name="Rounded Rectangle 22">
              <a:extLst>
                <a:ext uri="{FF2B5EF4-FFF2-40B4-BE49-F238E27FC236}">
                  <a16:creationId xmlns:a16="http://schemas.microsoft.com/office/drawing/2014/main" xmlns="" id="{AF2401E1-5707-154D-A40E-2C672118A094}"/>
                </a:ext>
              </a:extLst>
            </p:cNvPr>
            <p:cNvSpPr/>
            <p:nvPr/>
          </p:nvSpPr>
          <p:spPr>
            <a:xfrm>
              <a:off x="5262" y="0"/>
              <a:ext cx="5062686" cy="4351338"/>
            </a:xfrm>
            <a:prstGeom prst="roundRect">
              <a:avLst>
                <a:gd name="adj" fmla="val 10000"/>
              </a:avLst>
            </a:prstGeom>
            <a:solidFill>
              <a:srgbClr val="76D6FF"/>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4" name="Rounded Rectangle 4">
              <a:extLst>
                <a:ext uri="{FF2B5EF4-FFF2-40B4-BE49-F238E27FC236}">
                  <a16:creationId xmlns:a16="http://schemas.microsoft.com/office/drawing/2014/main" xmlns="" id="{B5D1B516-DEEF-BA4C-98A6-F8A9B8865BD1}"/>
                </a:ext>
              </a:extLst>
            </p:cNvPr>
            <p:cNvSpPr txBox="1"/>
            <p:nvPr/>
          </p:nvSpPr>
          <p:spPr>
            <a:xfrm>
              <a:off x="5262" y="0"/>
              <a:ext cx="5062686" cy="13054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Top Themes</a:t>
              </a:r>
              <a:r>
                <a:rPr lang="en-US" sz="3300" b="1" kern="1200" dirty="0"/>
                <a:t>                            </a:t>
              </a:r>
              <a:r>
                <a:rPr lang="en-US" sz="2000" b="0" kern="1200" dirty="0"/>
                <a:t>(includes Town Hall Meeting)</a:t>
              </a:r>
            </a:p>
          </p:txBody>
        </p:sp>
      </p:grpSp>
      <p:grpSp>
        <p:nvGrpSpPr>
          <p:cNvPr id="8" name="Group 7">
            <a:extLst>
              <a:ext uri="{FF2B5EF4-FFF2-40B4-BE49-F238E27FC236}">
                <a16:creationId xmlns:a16="http://schemas.microsoft.com/office/drawing/2014/main" xmlns="" id="{FD0C3233-A3A8-2E4D-99CC-6DC419164C77}"/>
              </a:ext>
            </a:extLst>
          </p:cNvPr>
          <p:cNvGrpSpPr/>
          <p:nvPr/>
        </p:nvGrpSpPr>
        <p:grpSpPr>
          <a:xfrm>
            <a:off x="7627675" y="2770575"/>
            <a:ext cx="3232799" cy="503389"/>
            <a:chOff x="511531" y="1306224"/>
            <a:chExt cx="4050149" cy="503389"/>
          </a:xfrm>
          <a:solidFill>
            <a:srgbClr val="00B0F0"/>
          </a:solidFill>
        </p:grpSpPr>
        <p:sp>
          <p:nvSpPr>
            <p:cNvPr id="21" name="Rounded Rectangle 20">
              <a:extLst>
                <a:ext uri="{FF2B5EF4-FFF2-40B4-BE49-F238E27FC236}">
                  <a16:creationId xmlns:a16="http://schemas.microsoft.com/office/drawing/2014/main" xmlns="" id="{081232C1-5A1D-0648-8D9B-4828A03E772C}"/>
                </a:ext>
              </a:extLst>
            </p:cNvPr>
            <p:cNvSpPr/>
            <p:nvPr/>
          </p:nvSpPr>
          <p:spPr>
            <a:xfrm>
              <a:off x="511531" y="1306224"/>
              <a:ext cx="4050149" cy="50338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Rounded Rectangle 6">
              <a:extLst>
                <a:ext uri="{FF2B5EF4-FFF2-40B4-BE49-F238E27FC236}">
                  <a16:creationId xmlns:a16="http://schemas.microsoft.com/office/drawing/2014/main" xmlns="" id="{4E7DAA44-E462-2F4F-804B-F89F55BD9BC6}"/>
                </a:ext>
              </a:extLst>
            </p:cNvPr>
            <p:cNvSpPr txBox="1"/>
            <p:nvPr/>
          </p:nvSpPr>
          <p:spPr>
            <a:xfrm>
              <a:off x="526275" y="1320968"/>
              <a:ext cx="4020661" cy="4739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1 - Maintain and/or expand VAPA </a:t>
              </a:r>
            </a:p>
          </p:txBody>
        </p:sp>
      </p:grpSp>
      <p:grpSp>
        <p:nvGrpSpPr>
          <p:cNvPr id="9" name="Group 8">
            <a:extLst>
              <a:ext uri="{FF2B5EF4-FFF2-40B4-BE49-F238E27FC236}">
                <a16:creationId xmlns:a16="http://schemas.microsoft.com/office/drawing/2014/main" xmlns="" id="{9D64D9E7-09E9-8C49-83B5-91C54548D4E5}"/>
              </a:ext>
            </a:extLst>
          </p:cNvPr>
          <p:cNvGrpSpPr/>
          <p:nvPr/>
        </p:nvGrpSpPr>
        <p:grpSpPr>
          <a:xfrm>
            <a:off x="7627675" y="3351409"/>
            <a:ext cx="3232799" cy="503389"/>
            <a:chOff x="511531" y="1887058"/>
            <a:chExt cx="4050149" cy="503389"/>
          </a:xfrm>
          <a:solidFill>
            <a:srgbClr val="00B0F0"/>
          </a:solidFill>
        </p:grpSpPr>
        <p:sp>
          <p:nvSpPr>
            <p:cNvPr id="19" name="Rounded Rectangle 18">
              <a:extLst>
                <a:ext uri="{FF2B5EF4-FFF2-40B4-BE49-F238E27FC236}">
                  <a16:creationId xmlns:a16="http://schemas.microsoft.com/office/drawing/2014/main" xmlns="" id="{DC29CCA9-514E-0943-9FCC-632037EDB129}"/>
                </a:ext>
              </a:extLst>
            </p:cNvPr>
            <p:cNvSpPr/>
            <p:nvPr/>
          </p:nvSpPr>
          <p:spPr>
            <a:xfrm>
              <a:off x="511531" y="1887058"/>
              <a:ext cx="4050149" cy="50338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Rounded Rectangle 8">
              <a:extLst>
                <a:ext uri="{FF2B5EF4-FFF2-40B4-BE49-F238E27FC236}">
                  <a16:creationId xmlns:a16="http://schemas.microsoft.com/office/drawing/2014/main" xmlns="" id="{5BE8D1F1-C005-3A43-B591-C90A9BF5ED6E}"/>
                </a:ext>
              </a:extLst>
            </p:cNvPr>
            <p:cNvSpPr txBox="1"/>
            <p:nvPr/>
          </p:nvSpPr>
          <p:spPr>
            <a:xfrm>
              <a:off x="526275" y="1901802"/>
              <a:ext cx="4020661" cy="4739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2 - Additional SEL and behavior supports </a:t>
              </a:r>
            </a:p>
          </p:txBody>
        </p:sp>
      </p:grpSp>
      <p:grpSp>
        <p:nvGrpSpPr>
          <p:cNvPr id="10" name="Group 9">
            <a:extLst>
              <a:ext uri="{FF2B5EF4-FFF2-40B4-BE49-F238E27FC236}">
                <a16:creationId xmlns:a16="http://schemas.microsoft.com/office/drawing/2014/main" xmlns="" id="{E381C237-3859-6B47-8E96-623FFAD3A3F0}"/>
              </a:ext>
            </a:extLst>
          </p:cNvPr>
          <p:cNvGrpSpPr/>
          <p:nvPr/>
        </p:nvGrpSpPr>
        <p:grpSpPr>
          <a:xfrm>
            <a:off x="7627675" y="3932242"/>
            <a:ext cx="3232799" cy="503389"/>
            <a:chOff x="511531" y="2467891"/>
            <a:chExt cx="4050149" cy="503389"/>
          </a:xfrm>
          <a:solidFill>
            <a:srgbClr val="00B0F0"/>
          </a:solidFill>
        </p:grpSpPr>
        <p:sp>
          <p:nvSpPr>
            <p:cNvPr id="17" name="Rounded Rectangle 16">
              <a:extLst>
                <a:ext uri="{FF2B5EF4-FFF2-40B4-BE49-F238E27FC236}">
                  <a16:creationId xmlns:a16="http://schemas.microsoft.com/office/drawing/2014/main" xmlns="" id="{4BC1C7CD-F002-C844-88EB-29D6CDDF17B2}"/>
                </a:ext>
              </a:extLst>
            </p:cNvPr>
            <p:cNvSpPr/>
            <p:nvPr/>
          </p:nvSpPr>
          <p:spPr>
            <a:xfrm>
              <a:off x="511531" y="2467891"/>
              <a:ext cx="4050149" cy="50338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ounded Rectangle 10">
              <a:extLst>
                <a:ext uri="{FF2B5EF4-FFF2-40B4-BE49-F238E27FC236}">
                  <a16:creationId xmlns:a16="http://schemas.microsoft.com/office/drawing/2014/main" xmlns="" id="{E8892F43-728F-A44F-B9D3-A876C2472CA7}"/>
                </a:ext>
              </a:extLst>
            </p:cNvPr>
            <p:cNvSpPr txBox="1"/>
            <p:nvPr/>
          </p:nvSpPr>
          <p:spPr>
            <a:xfrm>
              <a:off x="526275" y="2482635"/>
              <a:ext cx="4020661" cy="4739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3 - Community connections and learning (Stations</a:t>
              </a:r>
              <a:r>
                <a:rPr lang="en-US" sz="1600" b="1" dirty="0">
                  <a:solidFill>
                    <a:schemeClr val="tx1"/>
                  </a:solidFill>
                </a:rPr>
                <a:t>)</a:t>
              </a:r>
              <a:endParaRPr lang="en-US" sz="1600" b="1" kern="1200" dirty="0">
                <a:solidFill>
                  <a:schemeClr val="tx1"/>
                </a:solidFill>
              </a:endParaRPr>
            </a:p>
          </p:txBody>
        </p:sp>
      </p:grpSp>
      <p:grpSp>
        <p:nvGrpSpPr>
          <p:cNvPr id="11" name="Group 10">
            <a:extLst>
              <a:ext uri="{FF2B5EF4-FFF2-40B4-BE49-F238E27FC236}">
                <a16:creationId xmlns:a16="http://schemas.microsoft.com/office/drawing/2014/main" xmlns="" id="{2BAB083A-5377-4248-935B-A97ED3111F1E}"/>
              </a:ext>
            </a:extLst>
          </p:cNvPr>
          <p:cNvGrpSpPr/>
          <p:nvPr/>
        </p:nvGrpSpPr>
        <p:grpSpPr>
          <a:xfrm>
            <a:off x="7627675" y="4513076"/>
            <a:ext cx="3232799" cy="503389"/>
            <a:chOff x="511531" y="3048725"/>
            <a:chExt cx="4050149" cy="503389"/>
          </a:xfrm>
          <a:solidFill>
            <a:srgbClr val="00B0F0"/>
          </a:solidFill>
        </p:grpSpPr>
        <p:sp>
          <p:nvSpPr>
            <p:cNvPr id="15" name="Rounded Rectangle 14">
              <a:extLst>
                <a:ext uri="{FF2B5EF4-FFF2-40B4-BE49-F238E27FC236}">
                  <a16:creationId xmlns:a16="http://schemas.microsoft.com/office/drawing/2014/main" xmlns="" id="{C9861D71-A635-054F-9EB6-42B0F72A27EE}"/>
                </a:ext>
              </a:extLst>
            </p:cNvPr>
            <p:cNvSpPr/>
            <p:nvPr/>
          </p:nvSpPr>
          <p:spPr>
            <a:xfrm>
              <a:off x="511531" y="3048725"/>
              <a:ext cx="4050149" cy="50338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12">
              <a:extLst>
                <a:ext uri="{FF2B5EF4-FFF2-40B4-BE49-F238E27FC236}">
                  <a16:creationId xmlns:a16="http://schemas.microsoft.com/office/drawing/2014/main" xmlns="" id="{81E7895C-D409-FF44-8DA6-49A9CA9DB09B}"/>
                </a:ext>
              </a:extLst>
            </p:cNvPr>
            <p:cNvSpPr txBox="1"/>
            <p:nvPr/>
          </p:nvSpPr>
          <p:spPr>
            <a:xfrm>
              <a:off x="526275" y="3063469"/>
              <a:ext cx="4020661" cy="4739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4 - Increase parent engagement </a:t>
              </a:r>
            </a:p>
          </p:txBody>
        </p:sp>
      </p:grpSp>
      <p:grpSp>
        <p:nvGrpSpPr>
          <p:cNvPr id="12" name="Group 11">
            <a:extLst>
              <a:ext uri="{FF2B5EF4-FFF2-40B4-BE49-F238E27FC236}">
                <a16:creationId xmlns:a16="http://schemas.microsoft.com/office/drawing/2014/main" xmlns="" id="{21F8F91C-AE6B-6244-AD70-1AB554EBB945}"/>
              </a:ext>
            </a:extLst>
          </p:cNvPr>
          <p:cNvGrpSpPr/>
          <p:nvPr/>
        </p:nvGrpSpPr>
        <p:grpSpPr>
          <a:xfrm>
            <a:off x="7627675" y="5093909"/>
            <a:ext cx="3232799" cy="503389"/>
            <a:chOff x="511531" y="3629558"/>
            <a:chExt cx="4050149" cy="503389"/>
          </a:xfrm>
          <a:solidFill>
            <a:srgbClr val="00B0F0"/>
          </a:solidFill>
        </p:grpSpPr>
        <p:sp>
          <p:nvSpPr>
            <p:cNvPr id="13" name="Rounded Rectangle 12">
              <a:extLst>
                <a:ext uri="{FF2B5EF4-FFF2-40B4-BE49-F238E27FC236}">
                  <a16:creationId xmlns:a16="http://schemas.microsoft.com/office/drawing/2014/main" xmlns="" id="{5554FB71-8765-D44E-B224-2214A5E7A0A7}"/>
                </a:ext>
              </a:extLst>
            </p:cNvPr>
            <p:cNvSpPr/>
            <p:nvPr/>
          </p:nvSpPr>
          <p:spPr>
            <a:xfrm>
              <a:off x="511531" y="3629558"/>
              <a:ext cx="4050149" cy="50338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ounded Rectangle 14">
              <a:extLst>
                <a:ext uri="{FF2B5EF4-FFF2-40B4-BE49-F238E27FC236}">
                  <a16:creationId xmlns:a16="http://schemas.microsoft.com/office/drawing/2014/main" xmlns="" id="{ED162DA7-FDDD-C74D-B049-0CC80E38E32D}"/>
                </a:ext>
              </a:extLst>
            </p:cNvPr>
            <p:cNvSpPr txBox="1"/>
            <p:nvPr/>
          </p:nvSpPr>
          <p:spPr>
            <a:xfrm>
              <a:off x="526275" y="3644302"/>
              <a:ext cx="4020661" cy="4739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5 - Deep appreciation for quality staff (admin., teachers, classified) </a:t>
              </a:r>
            </a:p>
          </p:txBody>
        </p:sp>
      </p:grpSp>
    </p:spTree>
    <p:extLst>
      <p:ext uri="{BB962C8B-B14F-4D97-AF65-F5344CB8AC3E}">
        <p14:creationId xmlns:p14="http://schemas.microsoft.com/office/powerpoint/2010/main" val="344626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DF4053-8E33-BF42-8702-13F6C09EC2DF}"/>
              </a:ext>
            </a:extLst>
          </p:cNvPr>
          <p:cNvSpPr txBox="1">
            <a:spLocks/>
          </p:cNvSpPr>
          <p:nvPr/>
        </p:nvSpPr>
        <p:spPr>
          <a:xfrm>
            <a:off x="1309815" y="388971"/>
            <a:ext cx="1056502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794A1"/>
                </a:solidFill>
              </a:rPr>
              <a:t>Chula Vista Classified Employees Organization (CVCEO)</a:t>
            </a:r>
            <a:endParaRPr lang="en-US" dirty="0">
              <a:solidFill>
                <a:srgbClr val="9794A1"/>
              </a:solidFill>
            </a:endParaRPr>
          </a:p>
        </p:txBody>
      </p:sp>
      <p:sp>
        <p:nvSpPr>
          <p:cNvPr id="3" name="Content Placeholder 2">
            <a:extLst>
              <a:ext uri="{FF2B5EF4-FFF2-40B4-BE49-F238E27FC236}">
                <a16:creationId xmlns:a16="http://schemas.microsoft.com/office/drawing/2014/main" xmlns="" id="{FD828523-2C19-BD44-BCD7-BDEBB825F098}"/>
              </a:ext>
            </a:extLst>
          </p:cNvPr>
          <p:cNvSpPr txBox="1">
            <a:spLocks/>
          </p:cNvSpPr>
          <p:nvPr/>
        </p:nvSpPr>
        <p:spPr>
          <a:xfrm>
            <a:off x="927238" y="1977657"/>
            <a:ext cx="5382948" cy="354755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dirty="0"/>
              <a:t>CVCEO, who represents our classified employees, has been a partner with the LCAP process throughout the year.  Below are dates that CVCEO collaborated with District staff to provide input and updates to the LCAP.</a:t>
            </a:r>
          </a:p>
        </p:txBody>
      </p:sp>
      <p:grpSp>
        <p:nvGrpSpPr>
          <p:cNvPr id="4" name="Group 3">
            <a:extLst>
              <a:ext uri="{FF2B5EF4-FFF2-40B4-BE49-F238E27FC236}">
                <a16:creationId xmlns:a16="http://schemas.microsoft.com/office/drawing/2014/main" xmlns="" id="{247299E2-AFC2-0141-8719-EDB061B35CAA}"/>
              </a:ext>
            </a:extLst>
          </p:cNvPr>
          <p:cNvGrpSpPr/>
          <p:nvPr/>
        </p:nvGrpSpPr>
        <p:grpSpPr>
          <a:xfrm>
            <a:off x="7302843" y="1659671"/>
            <a:ext cx="4030633" cy="4351338"/>
            <a:chOff x="5262" y="0"/>
            <a:chExt cx="5062686" cy="4351338"/>
          </a:xfrm>
        </p:grpSpPr>
        <p:sp>
          <p:nvSpPr>
            <p:cNvPr id="20" name="Rounded Rectangle 19">
              <a:extLst>
                <a:ext uri="{FF2B5EF4-FFF2-40B4-BE49-F238E27FC236}">
                  <a16:creationId xmlns:a16="http://schemas.microsoft.com/office/drawing/2014/main" xmlns="" id="{717C8754-8F20-CE41-AF34-FC2993AD8625}"/>
                </a:ext>
              </a:extLst>
            </p:cNvPr>
            <p:cNvSpPr/>
            <p:nvPr/>
          </p:nvSpPr>
          <p:spPr>
            <a:xfrm>
              <a:off x="5262" y="0"/>
              <a:ext cx="5062686" cy="4351338"/>
            </a:xfrm>
            <a:prstGeom prst="roundRect">
              <a:avLst>
                <a:gd name="adj" fmla="val 10000"/>
              </a:avLst>
            </a:prstGeom>
            <a:solidFill>
              <a:srgbClr val="76D6FF"/>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a:p>
              <a:endParaRPr lang="en-US" dirty="0"/>
            </a:p>
          </p:txBody>
        </p:sp>
        <p:sp>
          <p:nvSpPr>
            <p:cNvPr id="21" name="Rounded Rectangle 4">
              <a:extLst>
                <a:ext uri="{FF2B5EF4-FFF2-40B4-BE49-F238E27FC236}">
                  <a16:creationId xmlns:a16="http://schemas.microsoft.com/office/drawing/2014/main" xmlns="" id="{C2029DB4-89E7-2B4D-9069-9AAAB0D74973}"/>
                </a:ext>
              </a:extLst>
            </p:cNvPr>
            <p:cNvSpPr txBox="1"/>
            <p:nvPr/>
          </p:nvSpPr>
          <p:spPr>
            <a:xfrm>
              <a:off x="5262" y="0"/>
              <a:ext cx="5062686" cy="13054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Top Themes</a:t>
              </a:r>
              <a:endParaRPr lang="en-US" sz="2000" b="0" kern="1200" dirty="0"/>
            </a:p>
          </p:txBody>
        </p:sp>
      </p:grpSp>
      <p:grpSp>
        <p:nvGrpSpPr>
          <p:cNvPr id="5" name="Group 4">
            <a:extLst>
              <a:ext uri="{FF2B5EF4-FFF2-40B4-BE49-F238E27FC236}">
                <a16:creationId xmlns:a16="http://schemas.microsoft.com/office/drawing/2014/main" xmlns="" id="{0A02BB6A-CC27-2642-A7C0-E66412460BF4}"/>
              </a:ext>
            </a:extLst>
          </p:cNvPr>
          <p:cNvGrpSpPr/>
          <p:nvPr/>
        </p:nvGrpSpPr>
        <p:grpSpPr>
          <a:xfrm>
            <a:off x="7619903" y="2707837"/>
            <a:ext cx="3354334" cy="503389"/>
            <a:chOff x="511531" y="1306224"/>
            <a:chExt cx="4217674" cy="503389"/>
          </a:xfrm>
          <a:solidFill>
            <a:srgbClr val="00B0F0"/>
          </a:solidFill>
        </p:grpSpPr>
        <p:sp>
          <p:nvSpPr>
            <p:cNvPr id="18" name="Rounded Rectangle 17">
              <a:extLst>
                <a:ext uri="{FF2B5EF4-FFF2-40B4-BE49-F238E27FC236}">
                  <a16:creationId xmlns:a16="http://schemas.microsoft.com/office/drawing/2014/main" xmlns="" id="{CCE510D8-5372-A346-A76A-66263D471ECC}"/>
                </a:ext>
              </a:extLst>
            </p:cNvPr>
            <p:cNvSpPr/>
            <p:nvPr/>
          </p:nvSpPr>
          <p:spPr>
            <a:xfrm>
              <a:off x="511531" y="1306224"/>
              <a:ext cx="4050149" cy="50338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ounded Rectangle 6">
              <a:extLst>
                <a:ext uri="{FF2B5EF4-FFF2-40B4-BE49-F238E27FC236}">
                  <a16:creationId xmlns:a16="http://schemas.microsoft.com/office/drawing/2014/main" xmlns="" id="{B54220F6-A4B1-5343-8497-04232371466A}"/>
                </a:ext>
              </a:extLst>
            </p:cNvPr>
            <p:cNvSpPr txBox="1"/>
            <p:nvPr/>
          </p:nvSpPr>
          <p:spPr>
            <a:xfrm>
              <a:off x="526275" y="1320968"/>
              <a:ext cx="4202930" cy="4739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1 - Maintain student attendants</a:t>
              </a:r>
            </a:p>
          </p:txBody>
        </p:sp>
      </p:grpSp>
      <p:grpSp>
        <p:nvGrpSpPr>
          <p:cNvPr id="6" name="Group 5">
            <a:extLst>
              <a:ext uri="{FF2B5EF4-FFF2-40B4-BE49-F238E27FC236}">
                <a16:creationId xmlns:a16="http://schemas.microsoft.com/office/drawing/2014/main" xmlns="" id="{34973264-2FD5-A940-8907-8EF3BE24552A}"/>
              </a:ext>
            </a:extLst>
          </p:cNvPr>
          <p:cNvGrpSpPr/>
          <p:nvPr/>
        </p:nvGrpSpPr>
        <p:grpSpPr>
          <a:xfrm>
            <a:off x="7619903" y="3288671"/>
            <a:ext cx="3354334" cy="503389"/>
            <a:chOff x="511531" y="1887058"/>
            <a:chExt cx="4217674" cy="503389"/>
          </a:xfrm>
          <a:solidFill>
            <a:srgbClr val="00B0F0"/>
          </a:solidFill>
        </p:grpSpPr>
        <p:sp>
          <p:nvSpPr>
            <p:cNvPr id="16" name="Rounded Rectangle 15">
              <a:extLst>
                <a:ext uri="{FF2B5EF4-FFF2-40B4-BE49-F238E27FC236}">
                  <a16:creationId xmlns:a16="http://schemas.microsoft.com/office/drawing/2014/main" xmlns="" id="{BBCF0171-451D-DC48-974C-5F86244C17BE}"/>
                </a:ext>
              </a:extLst>
            </p:cNvPr>
            <p:cNvSpPr/>
            <p:nvPr/>
          </p:nvSpPr>
          <p:spPr>
            <a:xfrm>
              <a:off x="511531" y="1887058"/>
              <a:ext cx="4050149" cy="50338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ounded Rectangle 8">
              <a:extLst>
                <a:ext uri="{FF2B5EF4-FFF2-40B4-BE49-F238E27FC236}">
                  <a16:creationId xmlns:a16="http://schemas.microsoft.com/office/drawing/2014/main" xmlns="" id="{A6C9D020-E850-3B42-A7B3-182B1B17F557}"/>
                </a:ext>
              </a:extLst>
            </p:cNvPr>
            <p:cNvSpPr txBox="1"/>
            <p:nvPr/>
          </p:nvSpPr>
          <p:spPr>
            <a:xfrm>
              <a:off x="526275" y="1901802"/>
              <a:ext cx="4202930" cy="4739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2 - Maintain attendance health supports</a:t>
              </a:r>
            </a:p>
          </p:txBody>
        </p:sp>
      </p:grpSp>
      <p:grpSp>
        <p:nvGrpSpPr>
          <p:cNvPr id="7" name="Group 6">
            <a:extLst>
              <a:ext uri="{FF2B5EF4-FFF2-40B4-BE49-F238E27FC236}">
                <a16:creationId xmlns:a16="http://schemas.microsoft.com/office/drawing/2014/main" xmlns="" id="{2B793BF7-7A81-FC4D-938B-924FEB16FBF5}"/>
              </a:ext>
            </a:extLst>
          </p:cNvPr>
          <p:cNvGrpSpPr/>
          <p:nvPr/>
        </p:nvGrpSpPr>
        <p:grpSpPr>
          <a:xfrm>
            <a:off x="7619903" y="3869504"/>
            <a:ext cx="3354334" cy="503389"/>
            <a:chOff x="511531" y="2467891"/>
            <a:chExt cx="4217674" cy="503389"/>
          </a:xfrm>
          <a:solidFill>
            <a:srgbClr val="00B0F0"/>
          </a:solidFill>
        </p:grpSpPr>
        <p:sp>
          <p:nvSpPr>
            <p:cNvPr id="14" name="Rounded Rectangle 13">
              <a:extLst>
                <a:ext uri="{FF2B5EF4-FFF2-40B4-BE49-F238E27FC236}">
                  <a16:creationId xmlns:a16="http://schemas.microsoft.com/office/drawing/2014/main" xmlns="" id="{853190BC-AB77-0442-B01E-F473A1400F38}"/>
                </a:ext>
              </a:extLst>
            </p:cNvPr>
            <p:cNvSpPr/>
            <p:nvPr/>
          </p:nvSpPr>
          <p:spPr>
            <a:xfrm>
              <a:off x="511531" y="2467891"/>
              <a:ext cx="4050149" cy="50338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ounded Rectangle 10">
              <a:extLst>
                <a:ext uri="{FF2B5EF4-FFF2-40B4-BE49-F238E27FC236}">
                  <a16:creationId xmlns:a16="http://schemas.microsoft.com/office/drawing/2014/main" xmlns="" id="{CEFCB788-871D-A644-B422-3793BBFBC3A0}"/>
                </a:ext>
              </a:extLst>
            </p:cNvPr>
            <p:cNvSpPr txBox="1"/>
            <p:nvPr/>
          </p:nvSpPr>
          <p:spPr>
            <a:xfrm>
              <a:off x="526275" y="2482635"/>
              <a:ext cx="4202930" cy="4739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3 - Maintain library hours </a:t>
              </a:r>
            </a:p>
          </p:txBody>
        </p:sp>
      </p:grpSp>
      <p:grpSp>
        <p:nvGrpSpPr>
          <p:cNvPr id="8" name="Group 7">
            <a:extLst>
              <a:ext uri="{FF2B5EF4-FFF2-40B4-BE49-F238E27FC236}">
                <a16:creationId xmlns:a16="http://schemas.microsoft.com/office/drawing/2014/main" xmlns="" id="{47269A84-DB5D-CF4E-8362-C4C800E848AA}"/>
              </a:ext>
            </a:extLst>
          </p:cNvPr>
          <p:cNvGrpSpPr/>
          <p:nvPr/>
        </p:nvGrpSpPr>
        <p:grpSpPr>
          <a:xfrm>
            <a:off x="7619903" y="4450338"/>
            <a:ext cx="3354334" cy="503389"/>
            <a:chOff x="511531" y="3048725"/>
            <a:chExt cx="4217674" cy="503389"/>
          </a:xfrm>
          <a:solidFill>
            <a:srgbClr val="00B0F0"/>
          </a:solidFill>
        </p:grpSpPr>
        <p:sp>
          <p:nvSpPr>
            <p:cNvPr id="12" name="Rounded Rectangle 11">
              <a:extLst>
                <a:ext uri="{FF2B5EF4-FFF2-40B4-BE49-F238E27FC236}">
                  <a16:creationId xmlns:a16="http://schemas.microsoft.com/office/drawing/2014/main" xmlns="" id="{32D9AF97-93C1-C54A-B658-4CCF7323AE43}"/>
                </a:ext>
              </a:extLst>
            </p:cNvPr>
            <p:cNvSpPr/>
            <p:nvPr/>
          </p:nvSpPr>
          <p:spPr>
            <a:xfrm>
              <a:off x="511531" y="3048725"/>
              <a:ext cx="4050149" cy="50338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ounded Rectangle 12">
              <a:extLst>
                <a:ext uri="{FF2B5EF4-FFF2-40B4-BE49-F238E27FC236}">
                  <a16:creationId xmlns:a16="http://schemas.microsoft.com/office/drawing/2014/main" xmlns="" id="{E38B841B-79DB-3A4E-A97A-AAFB98D532F9}"/>
                </a:ext>
              </a:extLst>
            </p:cNvPr>
            <p:cNvSpPr txBox="1"/>
            <p:nvPr/>
          </p:nvSpPr>
          <p:spPr>
            <a:xfrm>
              <a:off x="526275" y="3063469"/>
              <a:ext cx="4202930" cy="4739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500" b="1" kern="1200" dirty="0">
                  <a:solidFill>
                    <a:schemeClr val="tx1"/>
                  </a:solidFill>
                </a:rPr>
                <a:t>4 - Maintain, at minimum, technology equipment technician (TET) support </a:t>
              </a:r>
            </a:p>
          </p:txBody>
        </p:sp>
      </p:grpSp>
      <p:grpSp>
        <p:nvGrpSpPr>
          <p:cNvPr id="9" name="Group 8">
            <a:extLst>
              <a:ext uri="{FF2B5EF4-FFF2-40B4-BE49-F238E27FC236}">
                <a16:creationId xmlns:a16="http://schemas.microsoft.com/office/drawing/2014/main" xmlns="" id="{112C96D1-BA39-7C4C-8A2A-15723E3ED939}"/>
              </a:ext>
            </a:extLst>
          </p:cNvPr>
          <p:cNvGrpSpPr/>
          <p:nvPr/>
        </p:nvGrpSpPr>
        <p:grpSpPr>
          <a:xfrm>
            <a:off x="7619903" y="5031171"/>
            <a:ext cx="3354334" cy="503389"/>
            <a:chOff x="511531" y="3629558"/>
            <a:chExt cx="4217673" cy="503389"/>
          </a:xfrm>
          <a:solidFill>
            <a:srgbClr val="00B0F0"/>
          </a:solidFill>
        </p:grpSpPr>
        <p:sp>
          <p:nvSpPr>
            <p:cNvPr id="10" name="Rounded Rectangle 9">
              <a:extLst>
                <a:ext uri="{FF2B5EF4-FFF2-40B4-BE49-F238E27FC236}">
                  <a16:creationId xmlns:a16="http://schemas.microsoft.com/office/drawing/2014/main" xmlns="" id="{7C51BD1F-9C25-2A4D-8562-CD62A640D524}"/>
                </a:ext>
              </a:extLst>
            </p:cNvPr>
            <p:cNvSpPr/>
            <p:nvPr/>
          </p:nvSpPr>
          <p:spPr>
            <a:xfrm>
              <a:off x="511531" y="3629558"/>
              <a:ext cx="4050149" cy="503389"/>
            </a:xfrm>
            <a:prstGeom prst="roundRect">
              <a:avLst>
                <a:gd name="adj" fmla="val 10000"/>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ounded Rectangle 14">
              <a:extLst>
                <a:ext uri="{FF2B5EF4-FFF2-40B4-BE49-F238E27FC236}">
                  <a16:creationId xmlns:a16="http://schemas.microsoft.com/office/drawing/2014/main" xmlns="" id="{48FEE2A0-574F-9B4A-9599-FB9C57C7DB2E}"/>
                </a:ext>
              </a:extLst>
            </p:cNvPr>
            <p:cNvSpPr txBox="1"/>
            <p:nvPr/>
          </p:nvSpPr>
          <p:spPr>
            <a:xfrm>
              <a:off x="526275" y="3644302"/>
              <a:ext cx="4202929" cy="4739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5 - Increase TET support </a:t>
              </a:r>
            </a:p>
          </p:txBody>
        </p:sp>
      </p:grpSp>
      <p:graphicFrame>
        <p:nvGraphicFramePr>
          <p:cNvPr id="22" name="Diagram 21">
            <a:extLst>
              <a:ext uri="{FF2B5EF4-FFF2-40B4-BE49-F238E27FC236}">
                <a16:creationId xmlns:a16="http://schemas.microsoft.com/office/drawing/2014/main" xmlns="" id="{C6E726D2-6AC1-0F48-A6EE-05699B6E59C5}"/>
              </a:ext>
            </a:extLst>
          </p:cNvPr>
          <p:cNvGraphicFramePr/>
          <p:nvPr>
            <p:extLst>
              <p:ext uri="{D42A27DB-BD31-4B8C-83A1-F6EECF244321}">
                <p14:modId xmlns:p14="http://schemas.microsoft.com/office/powerpoint/2010/main" val="1164603043"/>
              </p:ext>
            </p:extLst>
          </p:nvPr>
        </p:nvGraphicFramePr>
        <p:xfrm>
          <a:off x="858524" y="5751434"/>
          <a:ext cx="5213588" cy="688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531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2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5AC1E2-79A9-404A-B06A-C32EC4B19661}"/>
              </a:ext>
            </a:extLst>
          </p:cNvPr>
          <p:cNvSpPr txBox="1">
            <a:spLocks/>
          </p:cNvSpPr>
          <p:nvPr/>
        </p:nvSpPr>
        <p:spPr>
          <a:xfrm>
            <a:off x="1272744" y="181780"/>
            <a:ext cx="10031627"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794A1"/>
                </a:solidFill>
              </a:rPr>
              <a:t>CVESD Community Stakeholders’ Town Hall</a:t>
            </a:r>
            <a:endParaRPr lang="en-US" dirty="0">
              <a:solidFill>
                <a:srgbClr val="9794A1"/>
              </a:solidFill>
            </a:endParaRPr>
          </a:p>
        </p:txBody>
      </p:sp>
      <p:sp>
        <p:nvSpPr>
          <p:cNvPr id="3" name="Content Placeholder 2">
            <a:extLst>
              <a:ext uri="{FF2B5EF4-FFF2-40B4-BE49-F238E27FC236}">
                <a16:creationId xmlns:a16="http://schemas.microsoft.com/office/drawing/2014/main" xmlns="" id="{E344548C-37B0-D34F-AD1E-7065E7A65D20}"/>
              </a:ext>
            </a:extLst>
          </p:cNvPr>
          <p:cNvSpPr txBox="1">
            <a:spLocks/>
          </p:cNvSpPr>
          <p:nvPr/>
        </p:nvSpPr>
        <p:spPr>
          <a:xfrm>
            <a:off x="1609059" y="1805279"/>
            <a:ext cx="8973880" cy="3946381"/>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dirty="0"/>
              <a:t>A focused 'Town Hall' meeting took place at </a:t>
            </a:r>
            <a:r>
              <a:rPr lang="en-US" sz="3200" dirty="0" err="1"/>
              <a:t>Hedenkamp</a:t>
            </a:r>
            <a:r>
              <a:rPr lang="en-US" sz="3200" dirty="0"/>
              <a:t> Elementary to gather input from all stakeholders in the CVESD community.  Below is the date that this Town Hall occurred.</a:t>
            </a:r>
          </a:p>
        </p:txBody>
      </p:sp>
      <p:graphicFrame>
        <p:nvGraphicFramePr>
          <p:cNvPr id="4" name="Diagram 3">
            <a:extLst>
              <a:ext uri="{FF2B5EF4-FFF2-40B4-BE49-F238E27FC236}">
                <a16:creationId xmlns:a16="http://schemas.microsoft.com/office/drawing/2014/main" xmlns="" id="{C1E5E1E6-0D8A-AF4B-A398-180C82752FC8}"/>
              </a:ext>
            </a:extLst>
          </p:cNvPr>
          <p:cNvGraphicFramePr/>
          <p:nvPr>
            <p:extLst>
              <p:ext uri="{D42A27DB-BD31-4B8C-83A1-F6EECF244321}">
                <p14:modId xmlns:p14="http://schemas.microsoft.com/office/powerpoint/2010/main" val="2389658413"/>
              </p:ext>
            </p:extLst>
          </p:nvPr>
        </p:nvGraphicFramePr>
        <p:xfrm>
          <a:off x="3383475" y="4114737"/>
          <a:ext cx="5425047" cy="1161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1176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4A26E03C2CF741AFBBE9EDE0743645" ma:contentTypeVersion="15" ma:contentTypeDescription="Create a new document." ma:contentTypeScope="" ma:versionID="21e7ecf100848cd7b54158c26f956cc7">
  <xsd:schema xmlns:xsd="http://www.w3.org/2001/XMLSchema" xmlns:xs="http://www.w3.org/2001/XMLSchema" xmlns:p="http://schemas.microsoft.com/office/2006/metadata/properties" xmlns:ns1="http://schemas.microsoft.com/sharepoint/v3" xmlns:ns3="f812a644-ef58-4f1b-8057-da4cbdc1c268" xmlns:ns4="2f2669b8-b448-41fc-aaa7-e9d72a6d3137" targetNamespace="http://schemas.microsoft.com/office/2006/metadata/properties" ma:root="true" ma:fieldsID="18a4df8fd2a2a7b52bcc46f6b9528f1a" ns1:_="" ns3:_="" ns4:_="">
    <xsd:import namespace="http://schemas.microsoft.com/sharepoint/v3"/>
    <xsd:import namespace="f812a644-ef58-4f1b-8057-da4cbdc1c268"/>
    <xsd:import namespace="2f2669b8-b448-41fc-aaa7-e9d72a6d313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1:_ip_UnifiedCompliancePolicyProperties" minOccurs="0"/>
                <xsd:element ref="ns1:_ip_UnifiedCompliancePolicyUIAc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12a644-ef58-4f1b-8057-da4cbdc1c26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2669b8-b448-41fc-aaa7-e9d72a6d313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EDD95A-34A6-483B-A269-1AFCE51850D4}">
  <ds:schemaRefs>
    <ds:schemaRef ds:uri="http://schemas.microsoft.com/office/2006/documentManagement/types"/>
    <ds:schemaRef ds:uri="http://schemas.microsoft.com/office/2006/metadata/properties"/>
    <ds:schemaRef ds:uri="http://purl.org/dc/elements/1.1/"/>
    <ds:schemaRef ds:uri="http://www.w3.org/XML/1998/namespace"/>
    <ds:schemaRef ds:uri="f812a644-ef58-4f1b-8057-da4cbdc1c268"/>
    <ds:schemaRef ds:uri="http://schemas.microsoft.com/office/infopath/2007/PartnerControls"/>
    <ds:schemaRef ds:uri="http://purl.org/dc/terms/"/>
    <ds:schemaRef ds:uri="http://schemas.openxmlformats.org/package/2006/metadata/core-properties"/>
    <ds:schemaRef ds:uri="2f2669b8-b448-41fc-aaa7-e9d72a6d3137"/>
    <ds:schemaRef ds:uri="http://schemas.microsoft.com/sharepoint/v3"/>
    <ds:schemaRef ds:uri="http://purl.org/dc/dcmitype/"/>
  </ds:schemaRefs>
</ds:datastoreItem>
</file>

<file path=customXml/itemProps2.xml><?xml version="1.0" encoding="utf-8"?>
<ds:datastoreItem xmlns:ds="http://schemas.openxmlformats.org/officeDocument/2006/customXml" ds:itemID="{A8CADF65-6164-498E-997C-E1735BF707E5}">
  <ds:schemaRefs>
    <ds:schemaRef ds:uri="http://schemas.microsoft.com/sharepoint/v3/contenttype/forms"/>
  </ds:schemaRefs>
</ds:datastoreItem>
</file>

<file path=customXml/itemProps3.xml><?xml version="1.0" encoding="utf-8"?>
<ds:datastoreItem xmlns:ds="http://schemas.openxmlformats.org/officeDocument/2006/customXml" ds:itemID="{91EC0EA4-60EB-4AD4-912C-A0E3F876D6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812a644-ef58-4f1b-8057-da4cbdc1c268"/>
    <ds:schemaRef ds:uri="2f2669b8-b448-41fc-aaa7-e9d72a6d31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52</TotalTime>
  <Words>1274</Words>
  <Application>Microsoft Macintosh PowerPoint</Application>
  <PresentationFormat>Widescreen</PresentationFormat>
  <Paragraphs>139</Paragraphs>
  <Slides>18</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 Rounded MT Bold</vt:lpstr>
      <vt:lpstr>Baskerville</vt:lpstr>
      <vt:lpstr>Calibri</vt:lpstr>
      <vt:lpstr>Calibri Light</vt:lpstr>
      <vt:lpstr>Lato Regular</vt:lpstr>
      <vt:lpstr>Wingdings</vt:lpstr>
      <vt:lpstr>Arial</vt:lpstr>
      <vt:lpstr>Office Theme</vt:lpstr>
      <vt:lpstr>Informing &amp; Engaging Our Learning 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Informing &amp; Engaging Our Learning Community</dc:title>
  <dc:creator>Carroll, Rochelle</dc:creator>
  <cp:lastModifiedBy>Guerrero, Olivia</cp:lastModifiedBy>
  <cp:revision>55</cp:revision>
  <dcterms:created xsi:type="dcterms:W3CDTF">2020-04-25T17:56:17Z</dcterms:created>
  <dcterms:modified xsi:type="dcterms:W3CDTF">2020-04-28T15:56:54Z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0x010100D04A26E03C2CF741AFBBE9EDE0743645</vt:lpwstr>
  </property>
</Properties>
</file>